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1018" y="-173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9D7F4-64DF-4721-810C-D9A481571979}" type="datetimeFigureOut">
              <a:rPr lang="it-IT" smtClean="0"/>
              <a:t>03/05/2022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6EFF53-46AE-4D04-B060-078231447B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449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EFF53-46AE-4D04-B060-078231447BB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4768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99CA3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99CA3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99CA3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26" Type="http://schemas.openxmlformats.org/officeDocument/2006/relationships/image" Target="../media/image20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Relationship Id="rId27" Type="http://schemas.openxmlformats.org/officeDocument/2006/relationships/image" Target="../media/image2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848540" y="6040962"/>
            <a:ext cx="3009900" cy="3865245"/>
          </a:xfrm>
          <a:custGeom>
            <a:avLst/>
            <a:gdLst/>
            <a:ahLst/>
            <a:cxnLst/>
            <a:rect l="l" t="t" r="r" b="b"/>
            <a:pathLst>
              <a:path w="3009900" h="3865245">
                <a:moveTo>
                  <a:pt x="0" y="3865035"/>
                </a:moveTo>
                <a:lnTo>
                  <a:pt x="3009459" y="0"/>
                </a:lnTo>
              </a:path>
            </a:pathLst>
          </a:custGeom>
          <a:ln w="9144">
            <a:solidFill>
              <a:srgbClr val="99CA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82184" y="0"/>
            <a:ext cx="914400" cy="9906000"/>
          </a:xfrm>
          <a:custGeom>
            <a:avLst/>
            <a:gdLst/>
            <a:ahLst/>
            <a:cxnLst/>
            <a:rect l="l" t="t" r="r" b="b"/>
            <a:pathLst>
              <a:path w="914400" h="9906000">
                <a:moveTo>
                  <a:pt x="0" y="0"/>
                </a:moveTo>
                <a:lnTo>
                  <a:pt x="914400" y="9905999"/>
                </a:lnTo>
              </a:path>
            </a:pathLst>
          </a:custGeom>
          <a:ln w="9144">
            <a:solidFill>
              <a:srgbClr val="99CA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169408" y="0"/>
            <a:ext cx="1689100" cy="9906000"/>
          </a:xfrm>
          <a:custGeom>
            <a:avLst/>
            <a:gdLst/>
            <a:ahLst/>
            <a:cxnLst/>
            <a:rect l="l" t="t" r="r" b="b"/>
            <a:pathLst>
              <a:path w="1689100" h="9906000">
                <a:moveTo>
                  <a:pt x="1517903" y="0"/>
                </a:moveTo>
                <a:lnTo>
                  <a:pt x="0" y="9905962"/>
                </a:lnTo>
                <a:lnTo>
                  <a:pt x="4962" y="9905997"/>
                </a:lnTo>
                <a:lnTo>
                  <a:pt x="1688591" y="9905997"/>
                </a:lnTo>
                <a:lnTo>
                  <a:pt x="1688591" y="11704"/>
                </a:lnTo>
                <a:lnTo>
                  <a:pt x="1517903" y="0"/>
                </a:lnTo>
                <a:close/>
              </a:path>
            </a:pathLst>
          </a:custGeom>
          <a:solidFill>
            <a:srgbClr val="99CA38">
              <a:alpha val="3607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405212" y="0"/>
            <a:ext cx="1452880" cy="9906000"/>
          </a:xfrm>
          <a:custGeom>
            <a:avLst/>
            <a:gdLst/>
            <a:ahLst/>
            <a:cxnLst/>
            <a:rect l="l" t="t" r="r" b="b"/>
            <a:pathLst>
              <a:path w="1452879" h="9906000">
                <a:moveTo>
                  <a:pt x="1452787" y="0"/>
                </a:moveTo>
                <a:lnTo>
                  <a:pt x="0" y="0"/>
                </a:lnTo>
                <a:lnTo>
                  <a:pt x="900844" y="9905996"/>
                </a:lnTo>
                <a:lnTo>
                  <a:pt x="1452787" y="9905996"/>
                </a:lnTo>
                <a:lnTo>
                  <a:pt x="1452787" y="0"/>
                </a:lnTo>
                <a:close/>
              </a:path>
            </a:pathLst>
          </a:custGeom>
          <a:solidFill>
            <a:srgbClr val="99CA38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978908" y="5664240"/>
            <a:ext cx="1879600" cy="4241800"/>
          </a:xfrm>
          <a:custGeom>
            <a:avLst/>
            <a:gdLst/>
            <a:ahLst/>
            <a:cxnLst/>
            <a:rect l="l" t="t" r="r" b="b"/>
            <a:pathLst>
              <a:path w="1879600" h="4241800">
                <a:moveTo>
                  <a:pt x="1879091" y="0"/>
                </a:moveTo>
                <a:lnTo>
                  <a:pt x="0" y="4241757"/>
                </a:lnTo>
                <a:lnTo>
                  <a:pt x="1879091" y="4241757"/>
                </a:lnTo>
                <a:lnTo>
                  <a:pt x="1879091" y="0"/>
                </a:lnTo>
                <a:close/>
              </a:path>
            </a:pathLst>
          </a:custGeom>
          <a:solidFill>
            <a:srgbClr val="739A28">
              <a:alpha val="6588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5259512" y="0"/>
            <a:ext cx="1598930" cy="9906000"/>
          </a:xfrm>
          <a:custGeom>
            <a:avLst/>
            <a:gdLst/>
            <a:ahLst/>
            <a:cxnLst/>
            <a:rect l="l" t="t" r="r" b="b"/>
            <a:pathLst>
              <a:path w="1598929" h="9906000">
                <a:moveTo>
                  <a:pt x="1598487" y="0"/>
                </a:moveTo>
                <a:lnTo>
                  <a:pt x="0" y="0"/>
                </a:lnTo>
                <a:lnTo>
                  <a:pt x="1391350" y="9905996"/>
                </a:lnTo>
                <a:lnTo>
                  <a:pt x="1598487" y="9894202"/>
                </a:lnTo>
                <a:lnTo>
                  <a:pt x="1598487" y="0"/>
                </a:lnTo>
                <a:close/>
              </a:path>
            </a:pathLst>
          </a:custGeom>
          <a:solidFill>
            <a:srgbClr val="739A28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6222492" y="0"/>
            <a:ext cx="635635" cy="9906000"/>
          </a:xfrm>
          <a:custGeom>
            <a:avLst/>
            <a:gdLst/>
            <a:ahLst/>
            <a:cxnLst/>
            <a:rect l="l" t="t" r="r" b="b"/>
            <a:pathLst>
              <a:path w="635634" h="9906000">
                <a:moveTo>
                  <a:pt x="635507" y="0"/>
                </a:moveTo>
                <a:lnTo>
                  <a:pt x="507121" y="0"/>
                </a:lnTo>
                <a:lnTo>
                  <a:pt x="0" y="9905996"/>
                </a:lnTo>
                <a:lnTo>
                  <a:pt x="635507" y="9905996"/>
                </a:lnTo>
                <a:lnTo>
                  <a:pt x="635507" y="0"/>
                </a:lnTo>
                <a:close/>
              </a:path>
            </a:pathLst>
          </a:custGeom>
          <a:solidFill>
            <a:srgbClr val="62A437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6070957" y="0"/>
            <a:ext cx="787400" cy="9906000"/>
          </a:xfrm>
          <a:custGeom>
            <a:avLst/>
            <a:gdLst/>
            <a:ahLst/>
            <a:cxnLst/>
            <a:rect l="l" t="t" r="r" b="b"/>
            <a:pathLst>
              <a:path w="787400" h="9906000">
                <a:moveTo>
                  <a:pt x="787042" y="0"/>
                </a:moveTo>
                <a:lnTo>
                  <a:pt x="0" y="0"/>
                </a:lnTo>
                <a:lnTo>
                  <a:pt x="703095" y="9905996"/>
                </a:lnTo>
                <a:lnTo>
                  <a:pt x="787042" y="9905996"/>
                </a:lnTo>
                <a:lnTo>
                  <a:pt x="787042" y="0"/>
                </a:lnTo>
                <a:close/>
              </a:path>
            </a:pathLst>
          </a:custGeom>
          <a:solidFill>
            <a:srgbClr val="497B29">
              <a:alpha val="8195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6051804" y="7102756"/>
            <a:ext cx="806450" cy="2803525"/>
          </a:xfrm>
          <a:custGeom>
            <a:avLst/>
            <a:gdLst/>
            <a:ahLst/>
            <a:cxnLst/>
            <a:rect l="l" t="t" r="r" b="b"/>
            <a:pathLst>
              <a:path w="806450" h="2803525">
                <a:moveTo>
                  <a:pt x="806195" y="0"/>
                </a:moveTo>
                <a:lnTo>
                  <a:pt x="0" y="2803240"/>
                </a:lnTo>
                <a:lnTo>
                  <a:pt x="806195" y="2796013"/>
                </a:lnTo>
                <a:lnTo>
                  <a:pt x="806195" y="0"/>
                </a:lnTo>
                <a:close/>
              </a:path>
            </a:pathLst>
          </a:custGeom>
          <a:solidFill>
            <a:srgbClr val="739A28">
              <a:alpha val="6588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0"/>
            <a:ext cx="641985" cy="8141970"/>
          </a:xfrm>
          <a:custGeom>
            <a:avLst/>
            <a:gdLst/>
            <a:ahLst/>
            <a:cxnLst/>
            <a:rect l="l" t="t" r="r" b="b"/>
            <a:pathLst>
              <a:path w="641985" h="8141970">
                <a:moveTo>
                  <a:pt x="641604" y="0"/>
                </a:moveTo>
                <a:lnTo>
                  <a:pt x="0" y="8141693"/>
                </a:lnTo>
                <a:lnTo>
                  <a:pt x="641604" y="12319"/>
                </a:lnTo>
                <a:lnTo>
                  <a:pt x="641604" y="0"/>
                </a:lnTo>
                <a:close/>
              </a:path>
            </a:pathLst>
          </a:custGeom>
          <a:solidFill>
            <a:srgbClr val="99CA38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bg object 2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401055" y="0"/>
            <a:ext cx="1065276" cy="1120140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596127" y="115823"/>
            <a:ext cx="477012" cy="611124"/>
          </a:xfrm>
          <a:prstGeom prst="rect">
            <a:avLst/>
          </a:prstGeom>
        </p:spPr>
      </p:pic>
      <p:sp>
        <p:nvSpPr>
          <p:cNvPr id="28" name="bg object 28"/>
          <p:cNvSpPr/>
          <p:nvPr/>
        </p:nvSpPr>
        <p:spPr>
          <a:xfrm>
            <a:off x="468439" y="4985283"/>
            <a:ext cx="4946015" cy="511175"/>
          </a:xfrm>
          <a:custGeom>
            <a:avLst/>
            <a:gdLst/>
            <a:ahLst/>
            <a:cxnLst/>
            <a:rect l="l" t="t" r="r" b="b"/>
            <a:pathLst>
              <a:path w="4946015" h="511175">
                <a:moveTo>
                  <a:pt x="4945888" y="0"/>
                </a:moveTo>
                <a:lnTo>
                  <a:pt x="0" y="0"/>
                </a:lnTo>
                <a:lnTo>
                  <a:pt x="0" y="510641"/>
                </a:lnTo>
                <a:lnTo>
                  <a:pt x="4945888" y="510641"/>
                </a:lnTo>
                <a:lnTo>
                  <a:pt x="4945888" y="0"/>
                </a:lnTo>
                <a:close/>
              </a:path>
            </a:pathLst>
          </a:custGeom>
          <a:solidFill>
            <a:srgbClr val="C2DF8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9" name="bg object 2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167127" y="4959096"/>
            <a:ext cx="243839" cy="284988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263140" y="4992624"/>
            <a:ext cx="504444" cy="227075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674619" y="4992624"/>
            <a:ext cx="228600" cy="227075"/>
          </a:xfrm>
          <a:prstGeom prst="rect">
            <a:avLst/>
          </a:prstGeom>
        </p:spPr>
      </p:pic>
      <p:pic>
        <p:nvPicPr>
          <p:cNvPr id="32" name="bg object 3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811780" y="4992624"/>
            <a:ext cx="839723" cy="227075"/>
          </a:xfrm>
          <a:prstGeom prst="rect">
            <a:avLst/>
          </a:prstGeom>
        </p:spPr>
      </p:pic>
      <p:pic>
        <p:nvPicPr>
          <p:cNvPr id="33" name="bg object 33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3503676" y="4959096"/>
            <a:ext cx="251460" cy="284988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911351" y="5152644"/>
            <a:ext cx="326135" cy="227075"/>
          </a:xfrm>
          <a:prstGeom prst="rect">
            <a:avLst/>
          </a:prstGeom>
        </p:spPr>
      </p:pic>
      <p:pic>
        <p:nvPicPr>
          <p:cNvPr id="35" name="bg object 35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129283" y="5119116"/>
            <a:ext cx="928116" cy="284988"/>
          </a:xfrm>
          <a:prstGeom prst="rect">
            <a:avLst/>
          </a:prstGeom>
        </p:spPr>
      </p:pic>
      <p:pic>
        <p:nvPicPr>
          <p:cNvPr id="36" name="bg object 36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1909571" y="5152644"/>
            <a:ext cx="257556" cy="227075"/>
          </a:xfrm>
          <a:prstGeom prst="rect">
            <a:avLst/>
          </a:prstGeom>
        </p:spPr>
      </p:pic>
      <p:pic>
        <p:nvPicPr>
          <p:cNvPr id="37" name="bg object 37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2100071" y="5119116"/>
            <a:ext cx="909827" cy="284988"/>
          </a:xfrm>
          <a:prstGeom prst="rect">
            <a:avLst/>
          </a:prstGeom>
        </p:spPr>
      </p:pic>
      <p:pic>
        <p:nvPicPr>
          <p:cNvPr id="38" name="bg object 38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2862071" y="5152644"/>
            <a:ext cx="192024" cy="227075"/>
          </a:xfrm>
          <a:prstGeom prst="rect">
            <a:avLst/>
          </a:prstGeom>
        </p:spPr>
      </p:pic>
      <p:pic>
        <p:nvPicPr>
          <p:cNvPr id="39" name="bg object 3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3002280" y="5152644"/>
            <a:ext cx="326135" cy="227075"/>
          </a:xfrm>
          <a:prstGeom prst="rect">
            <a:avLst/>
          </a:prstGeom>
        </p:spPr>
      </p:pic>
      <p:pic>
        <p:nvPicPr>
          <p:cNvPr id="40" name="bg object 40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3218687" y="5119116"/>
            <a:ext cx="909827" cy="284988"/>
          </a:xfrm>
          <a:prstGeom prst="rect">
            <a:avLst/>
          </a:prstGeom>
        </p:spPr>
      </p:pic>
      <p:pic>
        <p:nvPicPr>
          <p:cNvPr id="41" name="bg object 41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3980688" y="5152644"/>
            <a:ext cx="257556" cy="227075"/>
          </a:xfrm>
          <a:prstGeom prst="rect">
            <a:avLst/>
          </a:prstGeom>
        </p:spPr>
      </p:pic>
      <p:pic>
        <p:nvPicPr>
          <p:cNvPr id="42" name="bg object 42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4130039" y="5119116"/>
            <a:ext cx="281939" cy="284988"/>
          </a:xfrm>
          <a:prstGeom prst="rect">
            <a:avLst/>
          </a:prstGeom>
        </p:spPr>
      </p:pic>
      <p:pic>
        <p:nvPicPr>
          <p:cNvPr id="43" name="bg object 43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4264151" y="5152644"/>
            <a:ext cx="708660" cy="227075"/>
          </a:xfrm>
          <a:prstGeom prst="rect">
            <a:avLst/>
          </a:prstGeom>
        </p:spPr>
      </p:pic>
      <p:pic>
        <p:nvPicPr>
          <p:cNvPr id="44" name="bg object 44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1798319" y="5279136"/>
            <a:ext cx="240792" cy="284988"/>
          </a:xfrm>
          <a:prstGeom prst="rect">
            <a:avLst/>
          </a:prstGeom>
        </p:spPr>
      </p:pic>
      <p:pic>
        <p:nvPicPr>
          <p:cNvPr id="45" name="bg object 45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1891284" y="5312664"/>
            <a:ext cx="533400" cy="227075"/>
          </a:xfrm>
          <a:prstGeom prst="rect">
            <a:avLst/>
          </a:prstGeom>
        </p:spPr>
      </p:pic>
      <p:pic>
        <p:nvPicPr>
          <p:cNvPr id="46" name="bg object 46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2334768" y="5312664"/>
            <a:ext cx="332231" cy="227075"/>
          </a:xfrm>
          <a:prstGeom prst="rect">
            <a:avLst/>
          </a:prstGeom>
        </p:spPr>
      </p:pic>
      <p:pic>
        <p:nvPicPr>
          <p:cNvPr id="47" name="bg object 47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2557271" y="5279136"/>
            <a:ext cx="527304" cy="284988"/>
          </a:xfrm>
          <a:prstGeom prst="rect">
            <a:avLst/>
          </a:prstGeom>
        </p:spPr>
      </p:pic>
      <p:pic>
        <p:nvPicPr>
          <p:cNvPr id="48" name="bg object 48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2936747" y="5312664"/>
            <a:ext cx="484631" cy="227075"/>
          </a:xfrm>
          <a:prstGeom prst="rect">
            <a:avLst/>
          </a:prstGeom>
        </p:spPr>
      </p:pic>
      <p:pic>
        <p:nvPicPr>
          <p:cNvPr id="49" name="bg object 49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3331464" y="5312664"/>
            <a:ext cx="332232" cy="227075"/>
          </a:xfrm>
          <a:prstGeom prst="rect">
            <a:avLst/>
          </a:prstGeom>
        </p:spPr>
      </p:pic>
      <p:pic>
        <p:nvPicPr>
          <p:cNvPr id="50" name="bg object 50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3553968" y="5279136"/>
            <a:ext cx="530351" cy="284988"/>
          </a:xfrm>
          <a:prstGeom prst="rect">
            <a:avLst/>
          </a:prstGeom>
        </p:spPr>
      </p:pic>
      <p:sp>
        <p:nvSpPr>
          <p:cNvPr id="51" name="bg object 51"/>
          <p:cNvSpPr/>
          <p:nvPr/>
        </p:nvSpPr>
        <p:spPr>
          <a:xfrm>
            <a:off x="257708" y="5872226"/>
            <a:ext cx="5165725" cy="389255"/>
          </a:xfrm>
          <a:custGeom>
            <a:avLst/>
            <a:gdLst/>
            <a:ahLst/>
            <a:cxnLst/>
            <a:rect l="l" t="t" r="r" b="b"/>
            <a:pathLst>
              <a:path w="5165725" h="389254">
                <a:moveTo>
                  <a:pt x="2038959" y="0"/>
                </a:moveTo>
                <a:lnTo>
                  <a:pt x="2038959" y="389127"/>
                </a:lnTo>
              </a:path>
              <a:path w="5165725" h="389254">
                <a:moveTo>
                  <a:pt x="5158841" y="0"/>
                </a:moveTo>
                <a:lnTo>
                  <a:pt x="5158841" y="389127"/>
                </a:lnTo>
              </a:path>
              <a:path w="5165725" h="389254">
                <a:moveTo>
                  <a:pt x="0" y="6350"/>
                </a:moveTo>
                <a:lnTo>
                  <a:pt x="5165191" y="635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257708" y="6241224"/>
            <a:ext cx="5165725" cy="19050"/>
          </a:xfrm>
          <a:custGeom>
            <a:avLst/>
            <a:gdLst/>
            <a:ahLst/>
            <a:cxnLst/>
            <a:rect l="l" t="t" r="r" b="b"/>
            <a:pathLst>
              <a:path w="5165725" h="19050">
                <a:moveTo>
                  <a:pt x="0" y="19050"/>
                </a:moveTo>
                <a:lnTo>
                  <a:pt x="428091" y="19050"/>
                </a:lnTo>
              </a:path>
              <a:path w="5165725" h="19050">
                <a:moveTo>
                  <a:pt x="0" y="0"/>
                </a:moveTo>
                <a:lnTo>
                  <a:pt x="5165191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189992" y="7584503"/>
            <a:ext cx="504825" cy="554990"/>
          </a:xfrm>
          <a:custGeom>
            <a:avLst/>
            <a:gdLst/>
            <a:ahLst/>
            <a:cxnLst/>
            <a:rect l="l" t="t" r="r" b="b"/>
            <a:pathLst>
              <a:path w="504825" h="554990">
                <a:moveTo>
                  <a:pt x="504278" y="0"/>
                </a:moveTo>
                <a:lnTo>
                  <a:pt x="0" y="0"/>
                </a:lnTo>
                <a:lnTo>
                  <a:pt x="0" y="554926"/>
                </a:lnTo>
                <a:lnTo>
                  <a:pt x="504278" y="554926"/>
                </a:lnTo>
                <a:lnTo>
                  <a:pt x="504278" y="0"/>
                </a:lnTo>
                <a:close/>
              </a:path>
            </a:pathLst>
          </a:custGeom>
          <a:solidFill>
            <a:srgbClr val="99CA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694270" y="7584503"/>
            <a:ext cx="2921000" cy="554990"/>
          </a:xfrm>
          <a:custGeom>
            <a:avLst/>
            <a:gdLst/>
            <a:ahLst/>
            <a:cxnLst/>
            <a:rect l="l" t="t" r="r" b="b"/>
            <a:pathLst>
              <a:path w="2921000" h="554990">
                <a:moveTo>
                  <a:pt x="2921000" y="0"/>
                </a:moveTo>
                <a:lnTo>
                  <a:pt x="0" y="0"/>
                </a:lnTo>
                <a:lnTo>
                  <a:pt x="0" y="554926"/>
                </a:lnTo>
                <a:lnTo>
                  <a:pt x="2921000" y="554926"/>
                </a:lnTo>
                <a:lnTo>
                  <a:pt x="2921000" y="0"/>
                </a:lnTo>
                <a:close/>
              </a:path>
            </a:pathLst>
          </a:custGeom>
          <a:solidFill>
            <a:srgbClr val="EBF5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3615308" y="7584503"/>
            <a:ext cx="605790" cy="554990"/>
          </a:xfrm>
          <a:custGeom>
            <a:avLst/>
            <a:gdLst/>
            <a:ahLst/>
            <a:cxnLst/>
            <a:rect l="l" t="t" r="r" b="b"/>
            <a:pathLst>
              <a:path w="605789" h="554990">
                <a:moveTo>
                  <a:pt x="605370" y="0"/>
                </a:moveTo>
                <a:lnTo>
                  <a:pt x="0" y="0"/>
                </a:lnTo>
                <a:lnTo>
                  <a:pt x="0" y="554926"/>
                </a:lnTo>
                <a:lnTo>
                  <a:pt x="605370" y="554926"/>
                </a:lnTo>
                <a:lnTo>
                  <a:pt x="605370" y="0"/>
                </a:lnTo>
                <a:close/>
              </a:path>
            </a:pathLst>
          </a:custGeom>
          <a:solidFill>
            <a:srgbClr val="99CA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4220590" y="7584503"/>
            <a:ext cx="1162050" cy="554990"/>
          </a:xfrm>
          <a:custGeom>
            <a:avLst/>
            <a:gdLst/>
            <a:ahLst/>
            <a:cxnLst/>
            <a:rect l="l" t="t" r="r" b="b"/>
            <a:pathLst>
              <a:path w="1162050" h="554990">
                <a:moveTo>
                  <a:pt x="1162024" y="0"/>
                </a:moveTo>
                <a:lnTo>
                  <a:pt x="0" y="0"/>
                </a:lnTo>
                <a:lnTo>
                  <a:pt x="0" y="554926"/>
                </a:lnTo>
                <a:lnTo>
                  <a:pt x="1162024" y="554926"/>
                </a:lnTo>
                <a:lnTo>
                  <a:pt x="1162024" y="0"/>
                </a:lnTo>
                <a:close/>
              </a:path>
            </a:pathLst>
          </a:custGeom>
          <a:solidFill>
            <a:srgbClr val="EBF5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183642" y="7578217"/>
            <a:ext cx="5205730" cy="580390"/>
          </a:xfrm>
          <a:custGeom>
            <a:avLst/>
            <a:gdLst/>
            <a:ahLst/>
            <a:cxnLst/>
            <a:rect l="l" t="t" r="r" b="b"/>
            <a:pathLst>
              <a:path w="5205730" h="580390">
                <a:moveTo>
                  <a:pt x="510628" y="0"/>
                </a:moveTo>
                <a:lnTo>
                  <a:pt x="510628" y="561301"/>
                </a:lnTo>
              </a:path>
              <a:path w="5205730" h="580390">
                <a:moveTo>
                  <a:pt x="3431667" y="0"/>
                </a:moveTo>
                <a:lnTo>
                  <a:pt x="3431667" y="561301"/>
                </a:lnTo>
              </a:path>
              <a:path w="5205730" h="580390">
                <a:moveTo>
                  <a:pt x="4036949" y="0"/>
                </a:moveTo>
                <a:lnTo>
                  <a:pt x="4036949" y="561301"/>
                </a:lnTo>
              </a:path>
              <a:path w="5205730" h="580390">
                <a:moveTo>
                  <a:pt x="6350" y="0"/>
                </a:moveTo>
                <a:lnTo>
                  <a:pt x="6350" y="561301"/>
                </a:lnTo>
              </a:path>
              <a:path w="5205730" h="580390">
                <a:moveTo>
                  <a:pt x="5198999" y="0"/>
                </a:moveTo>
                <a:lnTo>
                  <a:pt x="5198999" y="580262"/>
                </a:lnTo>
              </a:path>
              <a:path w="5205730" h="580390">
                <a:moveTo>
                  <a:pt x="0" y="6349"/>
                </a:moveTo>
                <a:lnTo>
                  <a:pt x="5205349" y="6349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183642" y="8120468"/>
            <a:ext cx="5205730" cy="38100"/>
          </a:xfrm>
          <a:custGeom>
            <a:avLst/>
            <a:gdLst/>
            <a:ahLst/>
            <a:cxnLst/>
            <a:rect l="l" t="t" r="r" b="b"/>
            <a:pathLst>
              <a:path w="5205730" h="38100">
                <a:moveTo>
                  <a:pt x="5205349" y="19050"/>
                </a:moveTo>
                <a:lnTo>
                  <a:pt x="0" y="19050"/>
                </a:lnTo>
                <a:lnTo>
                  <a:pt x="0" y="38011"/>
                </a:lnTo>
                <a:lnTo>
                  <a:pt x="5205349" y="38011"/>
                </a:lnTo>
                <a:lnTo>
                  <a:pt x="5205349" y="19050"/>
                </a:lnTo>
                <a:close/>
              </a:path>
              <a:path w="5205730" h="38100">
                <a:moveTo>
                  <a:pt x="5205349" y="0"/>
                </a:moveTo>
                <a:lnTo>
                  <a:pt x="0" y="0"/>
                </a:lnTo>
                <a:lnTo>
                  <a:pt x="0" y="18961"/>
                </a:lnTo>
                <a:lnTo>
                  <a:pt x="5205349" y="18961"/>
                </a:lnTo>
                <a:lnTo>
                  <a:pt x="520534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74547" y="82041"/>
            <a:ext cx="4908905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99CA3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7708" y="2333879"/>
            <a:ext cx="5143500" cy="3927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comune.gerenzano@pec.regione.lombardia.it" TargetMode="External"/><Relationship Id="rId13" Type="http://schemas.openxmlformats.org/officeDocument/2006/relationships/image" Target="../media/image30.png"/><Relationship Id="rId3" Type="http://schemas.openxmlformats.org/officeDocument/2006/relationships/image" Target="../media/image22.png"/><Relationship Id="rId7" Type="http://schemas.openxmlformats.org/officeDocument/2006/relationships/hyperlink" Target="mailto:istruzione@comune.gerenzano.va.it" TargetMode="External"/><Relationship Id="rId12" Type="http://schemas.openxmlformats.org/officeDocument/2006/relationships/image" Target="../media/image29.png"/><Relationship Id="rId17" Type="http://schemas.openxmlformats.org/officeDocument/2006/relationships/image" Target="../media/image34.jp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28.png"/><Relationship Id="rId5" Type="http://schemas.openxmlformats.org/officeDocument/2006/relationships/image" Target="../media/image24.png"/><Relationship Id="rId15" Type="http://schemas.openxmlformats.org/officeDocument/2006/relationships/image" Target="../media/image32.jpg"/><Relationship Id="rId10" Type="http://schemas.openxmlformats.org/officeDocument/2006/relationships/image" Target="../media/image27.png"/><Relationship Id="rId4" Type="http://schemas.openxmlformats.org/officeDocument/2006/relationships/image" Target="../media/image23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7753" y="7670996"/>
            <a:ext cx="432434" cy="384810"/>
          </a:xfrm>
          <a:prstGeom prst="rect">
            <a:avLst/>
          </a:prstGeom>
        </p:spPr>
        <p:txBody>
          <a:bodyPr vert="vert270" wrap="square" lIns="0" tIns="57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900" b="1" dirty="0">
                <a:latin typeface="Trebuchet MS"/>
                <a:cs typeface="Trebuchet MS"/>
              </a:rPr>
              <a:t>CO</a:t>
            </a:r>
            <a:r>
              <a:rPr sz="900" b="1" spc="-5" dirty="0">
                <a:latin typeface="Trebuchet MS"/>
                <a:cs typeface="Trebuchet MS"/>
              </a:rPr>
              <a:t>S</a:t>
            </a:r>
            <a:r>
              <a:rPr sz="900" b="1" dirty="0">
                <a:latin typeface="Trebuchet MS"/>
                <a:cs typeface="Trebuchet MS"/>
              </a:rPr>
              <a:t>TO</a:t>
            </a:r>
            <a:endParaRPr sz="900">
              <a:latin typeface="Trebuchet MS"/>
              <a:cs typeface="Trebuchet MS"/>
            </a:endParaRPr>
          </a:p>
          <a:p>
            <a:pPr marL="48895" marR="34290" indent="-7620">
              <a:lnSpc>
                <a:spcPct val="100000"/>
              </a:lnSpc>
            </a:pPr>
            <a:r>
              <a:rPr sz="900" b="1" dirty="0">
                <a:latin typeface="Trebuchet MS"/>
                <a:cs typeface="Trebuchet MS"/>
              </a:rPr>
              <a:t>B</a:t>
            </a:r>
            <a:r>
              <a:rPr sz="900" b="1" spc="-5" dirty="0">
                <a:latin typeface="Trebuchet MS"/>
                <a:cs typeface="Trebuchet MS"/>
              </a:rPr>
              <a:t>u</a:t>
            </a:r>
            <a:r>
              <a:rPr sz="900" b="1" spc="-10" dirty="0">
                <a:latin typeface="Trebuchet MS"/>
                <a:cs typeface="Trebuchet MS"/>
              </a:rPr>
              <a:t>o</a:t>
            </a:r>
            <a:r>
              <a:rPr sz="900" b="1" spc="-5" dirty="0">
                <a:latin typeface="Trebuchet MS"/>
                <a:cs typeface="Trebuchet MS"/>
              </a:rPr>
              <a:t>n</a:t>
            </a:r>
            <a:r>
              <a:rPr sz="900" b="1" dirty="0">
                <a:latin typeface="Trebuchet MS"/>
                <a:cs typeface="Trebuchet MS"/>
              </a:rPr>
              <a:t>i  pa</a:t>
            </a:r>
            <a:r>
              <a:rPr sz="900" b="1" spc="-5" dirty="0">
                <a:latin typeface="Trebuchet MS"/>
                <a:cs typeface="Trebuchet MS"/>
              </a:rPr>
              <a:t>s</a:t>
            </a:r>
            <a:r>
              <a:rPr sz="900" b="1" dirty="0">
                <a:latin typeface="Trebuchet MS"/>
                <a:cs typeface="Trebuchet MS"/>
              </a:rPr>
              <a:t>to</a:t>
            </a:r>
            <a:endParaRPr sz="900">
              <a:latin typeface="Trebuchet MS"/>
              <a:cs typeface="Trebuchet M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831848" y="7612380"/>
            <a:ext cx="646430" cy="297180"/>
            <a:chOff x="1831848" y="7612380"/>
            <a:chExt cx="646430" cy="29718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31848" y="7612380"/>
              <a:ext cx="252984" cy="29718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14144" y="7612380"/>
              <a:ext cx="563880" cy="297180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955344" y="7640193"/>
            <a:ext cx="25095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01600" algn="ctr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latin typeface="Trebuchet MS"/>
                <a:cs typeface="Trebuchet MS"/>
              </a:rPr>
              <a:t>€.</a:t>
            </a:r>
            <a:r>
              <a:rPr sz="1100" b="1" spc="-40" dirty="0">
                <a:latin typeface="Trebuchet MS"/>
                <a:cs typeface="Trebuchet MS"/>
              </a:rPr>
              <a:t> </a:t>
            </a:r>
            <a:r>
              <a:rPr sz="1100" b="1" dirty="0">
                <a:latin typeface="Trebuchet MS"/>
                <a:cs typeface="Trebuchet MS"/>
              </a:rPr>
              <a:t>5.00</a:t>
            </a:r>
            <a:endParaRPr sz="1100">
              <a:latin typeface="Trebuchet MS"/>
              <a:cs typeface="Trebuchet MS"/>
            </a:endParaRPr>
          </a:p>
          <a:p>
            <a:pPr marL="1270" algn="ctr">
              <a:lnSpc>
                <a:spcPts val="955"/>
              </a:lnSpc>
              <a:spcBef>
                <a:spcPts val="15"/>
              </a:spcBef>
            </a:pPr>
            <a:r>
              <a:rPr sz="800" b="1" dirty="0">
                <a:latin typeface="Trebuchet MS"/>
                <a:cs typeface="Trebuchet MS"/>
              </a:rPr>
              <a:t>Pagamento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dirty="0">
                <a:latin typeface="Trebuchet MS"/>
                <a:cs typeface="Trebuchet MS"/>
              </a:rPr>
              <a:t>secondo</a:t>
            </a:r>
            <a:r>
              <a:rPr sz="800" b="1" spc="-35" dirty="0">
                <a:latin typeface="Trebuchet MS"/>
                <a:cs typeface="Trebuchet MS"/>
              </a:rPr>
              <a:t> </a:t>
            </a:r>
            <a:r>
              <a:rPr sz="800" b="1" dirty="0">
                <a:latin typeface="Trebuchet MS"/>
                <a:cs typeface="Trebuchet MS"/>
              </a:rPr>
              <a:t>le</a:t>
            </a:r>
            <a:r>
              <a:rPr sz="800" b="1" spc="-5" dirty="0">
                <a:latin typeface="Trebuchet MS"/>
                <a:cs typeface="Trebuchet MS"/>
              </a:rPr>
              <a:t> </a:t>
            </a:r>
            <a:r>
              <a:rPr sz="800" b="1" dirty="0">
                <a:latin typeface="Trebuchet MS"/>
                <a:cs typeface="Trebuchet MS"/>
              </a:rPr>
              <a:t>stesse</a:t>
            </a:r>
            <a:r>
              <a:rPr sz="800" b="1" spc="-30" dirty="0">
                <a:latin typeface="Trebuchet MS"/>
                <a:cs typeface="Trebuchet MS"/>
              </a:rPr>
              <a:t> </a:t>
            </a:r>
            <a:r>
              <a:rPr sz="800" b="1" dirty="0">
                <a:latin typeface="Trebuchet MS"/>
                <a:cs typeface="Trebuchet MS"/>
              </a:rPr>
              <a:t>modalità</a:t>
            </a:r>
            <a:endParaRPr sz="800">
              <a:latin typeface="Trebuchet MS"/>
              <a:cs typeface="Trebuchet MS"/>
            </a:endParaRPr>
          </a:p>
          <a:p>
            <a:pPr algn="ctr">
              <a:lnSpc>
                <a:spcPts val="955"/>
              </a:lnSpc>
            </a:pPr>
            <a:r>
              <a:rPr sz="800" b="1" dirty="0">
                <a:latin typeface="Trebuchet MS"/>
                <a:cs typeface="Trebuchet MS"/>
              </a:rPr>
              <a:t>della</a:t>
            </a:r>
            <a:r>
              <a:rPr sz="800" b="1" spc="-25" dirty="0">
                <a:latin typeface="Trebuchet MS"/>
                <a:cs typeface="Trebuchet MS"/>
              </a:rPr>
              <a:t> </a:t>
            </a:r>
            <a:r>
              <a:rPr sz="800" b="1" dirty="0">
                <a:latin typeface="Trebuchet MS"/>
                <a:cs typeface="Trebuchet MS"/>
              </a:rPr>
              <a:t>refezione</a:t>
            </a:r>
            <a:r>
              <a:rPr sz="800" b="1" spc="-25" dirty="0">
                <a:latin typeface="Trebuchet MS"/>
                <a:cs typeface="Trebuchet MS"/>
              </a:rPr>
              <a:t> </a:t>
            </a:r>
            <a:r>
              <a:rPr sz="800" b="1" dirty="0">
                <a:latin typeface="Trebuchet MS"/>
                <a:cs typeface="Trebuchet MS"/>
              </a:rPr>
              <a:t>scolastica:</a:t>
            </a:r>
            <a:r>
              <a:rPr sz="800" b="1" spc="-25" dirty="0">
                <a:latin typeface="Trebuchet MS"/>
                <a:cs typeface="Trebuchet MS"/>
              </a:rPr>
              <a:t> </a:t>
            </a:r>
            <a:r>
              <a:rPr sz="800" b="1" dirty="0">
                <a:latin typeface="Trebuchet MS"/>
                <a:cs typeface="Trebuchet MS"/>
              </a:rPr>
              <a:t>addebito</a:t>
            </a:r>
            <a:r>
              <a:rPr sz="800" b="1" spc="-50" dirty="0">
                <a:latin typeface="Trebuchet MS"/>
                <a:cs typeface="Trebuchet MS"/>
              </a:rPr>
              <a:t> </a:t>
            </a:r>
            <a:r>
              <a:rPr sz="800" b="1" dirty="0">
                <a:latin typeface="Trebuchet MS"/>
                <a:cs typeface="Trebuchet MS"/>
              </a:rPr>
              <a:t>o </a:t>
            </a:r>
            <a:r>
              <a:rPr sz="800" b="1" spc="-5" dirty="0">
                <a:latin typeface="Trebuchet MS"/>
                <a:cs typeface="Trebuchet MS"/>
              </a:rPr>
              <a:t>ricarica</a:t>
            </a:r>
            <a:r>
              <a:rPr sz="800" b="1" spc="-35" dirty="0">
                <a:latin typeface="Trebuchet MS"/>
                <a:cs typeface="Trebuchet MS"/>
              </a:rPr>
              <a:t> </a:t>
            </a:r>
            <a:r>
              <a:rPr sz="800" b="1" dirty="0">
                <a:latin typeface="Trebuchet MS"/>
                <a:cs typeface="Trebuchet MS"/>
              </a:rPr>
              <a:t>badge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04327" y="7670996"/>
            <a:ext cx="432434" cy="384810"/>
          </a:xfrm>
          <a:prstGeom prst="rect">
            <a:avLst/>
          </a:prstGeom>
        </p:spPr>
        <p:txBody>
          <a:bodyPr vert="vert270" wrap="square" lIns="0" tIns="57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5"/>
              </a:spcBef>
            </a:pPr>
            <a:r>
              <a:rPr sz="900" b="1" spc="-5" dirty="0">
                <a:latin typeface="Trebuchet MS"/>
                <a:cs typeface="Trebuchet MS"/>
              </a:rPr>
              <a:t>COSTO</a:t>
            </a:r>
            <a:endParaRPr sz="900">
              <a:latin typeface="Trebuchet MS"/>
              <a:cs typeface="Trebuchet MS"/>
            </a:endParaRPr>
          </a:p>
          <a:p>
            <a:pPr marL="34925" marR="27305" indent="-635" algn="ctr">
              <a:lnSpc>
                <a:spcPct val="100000"/>
              </a:lnSpc>
            </a:pPr>
            <a:r>
              <a:rPr sz="900" b="1" spc="-5" dirty="0">
                <a:latin typeface="Trebuchet MS"/>
                <a:cs typeface="Trebuchet MS"/>
              </a:rPr>
              <a:t>post </a:t>
            </a:r>
            <a:r>
              <a:rPr sz="900" b="1" dirty="0">
                <a:latin typeface="Trebuchet MS"/>
                <a:cs typeface="Trebuchet MS"/>
              </a:rPr>
              <a:t> </a:t>
            </a:r>
            <a:r>
              <a:rPr sz="900" b="1" spc="-5" dirty="0">
                <a:latin typeface="Trebuchet MS"/>
                <a:cs typeface="Trebuchet MS"/>
              </a:rPr>
              <a:t>usci</a:t>
            </a:r>
            <a:r>
              <a:rPr sz="900" b="1" dirty="0">
                <a:latin typeface="Trebuchet MS"/>
                <a:cs typeface="Trebuchet MS"/>
              </a:rPr>
              <a:t>ta</a:t>
            </a:r>
            <a:endParaRPr sz="900">
              <a:latin typeface="Trebuchet MS"/>
              <a:cs typeface="Trebuchet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479035" y="7673340"/>
            <a:ext cx="688975" cy="297180"/>
            <a:chOff x="4479035" y="7673340"/>
            <a:chExt cx="688975" cy="297180"/>
          </a:xfrm>
        </p:grpSpPr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479035" y="7673340"/>
              <a:ext cx="252984" cy="29718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561331" y="7673340"/>
              <a:ext cx="606551" cy="297180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4511421" y="7701153"/>
            <a:ext cx="582295" cy="317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34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latin typeface="Trebuchet MS"/>
                <a:cs typeface="Trebuchet MS"/>
              </a:rPr>
              <a:t>€.</a:t>
            </a:r>
            <a:r>
              <a:rPr sz="1100" b="1" spc="-40" dirty="0">
                <a:latin typeface="Trebuchet MS"/>
                <a:cs typeface="Trebuchet MS"/>
              </a:rPr>
              <a:t> </a:t>
            </a:r>
            <a:r>
              <a:rPr sz="1100" b="1" dirty="0">
                <a:latin typeface="Trebuchet MS"/>
                <a:cs typeface="Trebuchet MS"/>
              </a:rPr>
              <a:t>7.00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b="1" dirty="0">
                <a:latin typeface="Trebuchet MS"/>
                <a:cs typeface="Trebuchet MS"/>
              </a:rPr>
              <a:t>a</a:t>
            </a:r>
            <a:r>
              <a:rPr sz="800" b="1" spc="-10" dirty="0">
                <a:latin typeface="Trebuchet MS"/>
                <a:cs typeface="Trebuchet MS"/>
              </a:rPr>
              <a:t> </a:t>
            </a:r>
            <a:r>
              <a:rPr sz="800" b="1" dirty="0">
                <a:latin typeface="Trebuchet MS"/>
                <a:cs typeface="Trebuchet MS"/>
              </a:rPr>
              <a:t>s</a:t>
            </a:r>
            <a:r>
              <a:rPr sz="800" b="1" spc="5" dirty="0">
                <a:latin typeface="Trebuchet MS"/>
                <a:cs typeface="Trebuchet MS"/>
              </a:rPr>
              <a:t>e</a:t>
            </a:r>
            <a:r>
              <a:rPr sz="800" b="1" dirty="0">
                <a:latin typeface="Trebuchet MS"/>
                <a:cs typeface="Trebuchet MS"/>
              </a:rPr>
              <a:t>tt</a:t>
            </a:r>
            <a:r>
              <a:rPr sz="800" b="1" spc="-5" dirty="0">
                <a:latin typeface="Trebuchet MS"/>
                <a:cs typeface="Trebuchet MS"/>
              </a:rPr>
              <a:t>i</a:t>
            </a:r>
            <a:r>
              <a:rPr sz="800" b="1" dirty="0">
                <a:latin typeface="Trebuchet MS"/>
                <a:cs typeface="Trebuchet MS"/>
              </a:rPr>
              <a:t>m</a:t>
            </a:r>
            <a:r>
              <a:rPr sz="800" b="1" spc="-10" dirty="0">
                <a:latin typeface="Trebuchet MS"/>
                <a:cs typeface="Trebuchet MS"/>
              </a:rPr>
              <a:t>a</a:t>
            </a:r>
            <a:r>
              <a:rPr sz="800" b="1" dirty="0">
                <a:latin typeface="Trebuchet MS"/>
                <a:cs typeface="Trebuchet MS"/>
              </a:rPr>
              <a:t>na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71517" y="8404986"/>
            <a:ext cx="4973955" cy="1490980"/>
            <a:chOff x="71517" y="8404986"/>
            <a:chExt cx="4973955" cy="1490980"/>
          </a:xfrm>
        </p:grpSpPr>
        <p:sp>
          <p:nvSpPr>
            <p:cNvPr id="13" name="object 13"/>
            <p:cNvSpPr/>
            <p:nvPr/>
          </p:nvSpPr>
          <p:spPr>
            <a:xfrm>
              <a:off x="96913" y="8417661"/>
              <a:ext cx="4923155" cy="1452880"/>
            </a:xfrm>
            <a:custGeom>
              <a:avLst/>
              <a:gdLst/>
              <a:ahLst/>
              <a:cxnLst/>
              <a:rect l="l" t="t" r="r" b="b"/>
              <a:pathLst>
                <a:path w="4923155" h="1452879">
                  <a:moveTo>
                    <a:pt x="4922634" y="0"/>
                  </a:moveTo>
                  <a:lnTo>
                    <a:pt x="2645918" y="0"/>
                  </a:lnTo>
                  <a:lnTo>
                    <a:pt x="0" y="0"/>
                  </a:lnTo>
                  <a:lnTo>
                    <a:pt x="0" y="1452880"/>
                  </a:lnTo>
                  <a:lnTo>
                    <a:pt x="2645905" y="1452880"/>
                  </a:lnTo>
                  <a:lnTo>
                    <a:pt x="4922634" y="1452880"/>
                  </a:lnTo>
                  <a:lnTo>
                    <a:pt x="4922634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0567" y="8411336"/>
              <a:ext cx="4935855" cy="1478280"/>
            </a:xfrm>
            <a:custGeom>
              <a:avLst/>
              <a:gdLst/>
              <a:ahLst/>
              <a:cxnLst/>
              <a:rect l="l" t="t" r="r" b="b"/>
              <a:pathLst>
                <a:path w="4935855" h="1478279">
                  <a:moveTo>
                    <a:pt x="2652251" y="0"/>
                  </a:moveTo>
                  <a:lnTo>
                    <a:pt x="2652251" y="1478248"/>
                  </a:lnTo>
                </a:path>
                <a:path w="4935855" h="1478279">
                  <a:moveTo>
                    <a:pt x="6349" y="0"/>
                  </a:moveTo>
                  <a:lnTo>
                    <a:pt x="6349" y="1478248"/>
                  </a:lnTo>
                </a:path>
                <a:path w="4935855" h="1478279">
                  <a:moveTo>
                    <a:pt x="4928980" y="0"/>
                  </a:moveTo>
                  <a:lnTo>
                    <a:pt x="4928980" y="1478248"/>
                  </a:lnTo>
                </a:path>
                <a:path w="4935855" h="1478279">
                  <a:moveTo>
                    <a:pt x="0" y="6350"/>
                  </a:moveTo>
                  <a:lnTo>
                    <a:pt x="4935330" y="635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0567" y="9870535"/>
              <a:ext cx="4935855" cy="0"/>
            </a:xfrm>
            <a:custGeom>
              <a:avLst/>
              <a:gdLst/>
              <a:ahLst/>
              <a:cxnLst/>
              <a:rect l="l" t="t" r="r" b="b"/>
              <a:pathLst>
                <a:path w="4935855">
                  <a:moveTo>
                    <a:pt x="0" y="0"/>
                  </a:moveTo>
                  <a:lnTo>
                    <a:pt x="493533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79019" y="8584793"/>
            <a:ext cx="2480945" cy="1115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8770" marR="309880" indent="5334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Trebuchet MS"/>
                <a:cs typeface="Trebuchet MS"/>
              </a:rPr>
              <a:t>Compilare per ogni </a:t>
            </a:r>
            <a:r>
              <a:rPr sz="800" b="1" spc="-5" dirty="0">
                <a:latin typeface="Trebuchet MS"/>
                <a:cs typeface="Trebuchet MS"/>
              </a:rPr>
              <a:t>figlio/a il </a:t>
            </a:r>
            <a:r>
              <a:rPr sz="800" b="1" dirty="0">
                <a:latin typeface="Trebuchet MS"/>
                <a:cs typeface="Trebuchet MS"/>
              </a:rPr>
              <a:t>modulo </a:t>
            </a:r>
            <a:r>
              <a:rPr sz="800" b="1" spc="5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d’iscrizione</a:t>
            </a:r>
            <a:r>
              <a:rPr sz="800" b="1" spc="-30" dirty="0">
                <a:latin typeface="Trebuchet MS"/>
                <a:cs typeface="Trebuchet MS"/>
              </a:rPr>
              <a:t> </a:t>
            </a:r>
            <a:r>
              <a:rPr sz="800" b="1" dirty="0">
                <a:latin typeface="Trebuchet MS"/>
                <a:cs typeface="Trebuchet MS"/>
              </a:rPr>
              <a:t>e</a:t>
            </a:r>
            <a:r>
              <a:rPr sz="800" b="1" spc="15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inoltrare</a:t>
            </a:r>
            <a:r>
              <a:rPr sz="800" b="1" spc="-40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tramite</a:t>
            </a:r>
            <a:r>
              <a:rPr sz="800" b="1" spc="-25" dirty="0">
                <a:latin typeface="Trebuchet MS"/>
                <a:cs typeface="Trebuchet MS"/>
              </a:rPr>
              <a:t> </a:t>
            </a:r>
            <a:r>
              <a:rPr sz="800" b="1" i="1" dirty="0">
                <a:latin typeface="Trebuchet MS"/>
                <a:cs typeface="Trebuchet MS"/>
              </a:rPr>
              <a:t>mail</a:t>
            </a:r>
            <a:r>
              <a:rPr sz="800" b="1" i="1" spc="-10" dirty="0">
                <a:latin typeface="Trebuchet MS"/>
                <a:cs typeface="Trebuchet MS"/>
              </a:rPr>
              <a:t> </a:t>
            </a:r>
            <a:r>
              <a:rPr sz="800" b="1" i="1" dirty="0">
                <a:latin typeface="Trebuchet MS"/>
                <a:cs typeface="Trebuchet MS"/>
              </a:rPr>
              <a:t>a:</a:t>
            </a:r>
            <a:endParaRPr sz="800" dirty="0">
              <a:latin typeface="Trebuchet MS"/>
              <a:cs typeface="Trebuchet MS"/>
            </a:endParaRPr>
          </a:p>
          <a:p>
            <a:pPr marL="283845">
              <a:lnSpc>
                <a:spcPct val="100000"/>
              </a:lnSpc>
              <a:spcBef>
                <a:spcPts val="240"/>
              </a:spcBef>
            </a:pPr>
            <a:r>
              <a:rPr sz="900" b="1" i="1" u="sng" spc="-5" dirty="0">
                <a:solidFill>
                  <a:srgbClr val="ED7A08"/>
                </a:solidFill>
                <a:uFill>
                  <a:solidFill>
                    <a:srgbClr val="ED7A08"/>
                  </a:solidFill>
                </a:uFill>
                <a:latin typeface="Trebuchet MS"/>
                <a:cs typeface="Trebuchet MS"/>
                <a:hlinkClick r:id="rId7"/>
              </a:rPr>
              <a:t>istruzione@comune.gerenzano.va.it</a:t>
            </a:r>
            <a:endParaRPr sz="900" dirty="0">
              <a:latin typeface="Trebuchet MS"/>
              <a:cs typeface="Trebuchet MS"/>
            </a:endParaRPr>
          </a:p>
          <a:p>
            <a:pPr marL="635" algn="ctr">
              <a:lnSpc>
                <a:spcPts val="960"/>
              </a:lnSpc>
              <a:spcBef>
                <a:spcPts val="540"/>
              </a:spcBef>
            </a:pPr>
            <a:r>
              <a:rPr sz="800" b="1" i="1" spc="-5" dirty="0">
                <a:latin typeface="Trebuchet MS"/>
                <a:cs typeface="Trebuchet MS"/>
              </a:rPr>
              <a:t>Oppure</a:t>
            </a:r>
            <a:r>
              <a:rPr sz="800" b="1" i="1" spc="-40" dirty="0">
                <a:latin typeface="Trebuchet MS"/>
                <a:cs typeface="Trebuchet MS"/>
              </a:rPr>
              <a:t> </a:t>
            </a:r>
            <a:r>
              <a:rPr sz="800" b="1" i="1" dirty="0">
                <a:latin typeface="Trebuchet MS"/>
                <a:cs typeface="Trebuchet MS"/>
              </a:rPr>
              <a:t>tramite</a:t>
            </a:r>
            <a:r>
              <a:rPr sz="800" b="1" i="1" spc="-45" dirty="0">
                <a:latin typeface="Trebuchet MS"/>
                <a:cs typeface="Trebuchet MS"/>
              </a:rPr>
              <a:t> </a:t>
            </a:r>
            <a:r>
              <a:rPr sz="800" b="1" i="1" dirty="0">
                <a:latin typeface="Trebuchet MS"/>
                <a:cs typeface="Trebuchet MS"/>
              </a:rPr>
              <a:t>PEC:</a:t>
            </a:r>
            <a:endParaRPr sz="800" dirty="0">
              <a:latin typeface="Trebuchet MS"/>
              <a:cs typeface="Trebuchet MS"/>
            </a:endParaRPr>
          </a:p>
          <a:p>
            <a:pPr algn="ctr">
              <a:lnSpc>
                <a:spcPts val="1080"/>
              </a:lnSpc>
            </a:pPr>
            <a:r>
              <a:rPr sz="900" b="1" i="1" u="sng" spc="-5" dirty="0">
                <a:solidFill>
                  <a:srgbClr val="ED7A08"/>
                </a:solidFill>
                <a:uFill>
                  <a:solidFill>
                    <a:srgbClr val="ED7A08"/>
                  </a:solidFill>
                </a:uFill>
                <a:latin typeface="Trebuchet MS"/>
                <a:cs typeface="Trebuchet MS"/>
                <a:hlinkClick r:id="rId8"/>
              </a:rPr>
              <a:t>comune.gerenzano@pec.regione.lombardia.it</a:t>
            </a:r>
            <a:endParaRPr sz="900" dirty="0">
              <a:latin typeface="Trebuchet MS"/>
              <a:cs typeface="Trebuchet MS"/>
            </a:endParaRPr>
          </a:p>
          <a:p>
            <a:pPr marL="1270" algn="ctr">
              <a:lnSpc>
                <a:spcPct val="100000"/>
              </a:lnSpc>
              <a:spcBef>
                <a:spcPts val="235"/>
              </a:spcBef>
            </a:pPr>
            <a:r>
              <a:rPr sz="1050" b="1" dirty="0">
                <a:latin typeface="Trebuchet MS"/>
                <a:cs typeface="Trebuchet MS"/>
              </a:rPr>
              <a:t>dal</a:t>
            </a:r>
            <a:r>
              <a:rPr sz="1050" b="1" spc="-25" dirty="0">
                <a:latin typeface="Trebuchet MS"/>
                <a:cs typeface="Trebuchet MS"/>
              </a:rPr>
              <a:t> </a:t>
            </a:r>
            <a:r>
              <a:rPr sz="1050" b="1" dirty="0" smtClean="0">
                <a:latin typeface="Trebuchet MS"/>
                <a:cs typeface="Trebuchet MS"/>
              </a:rPr>
              <a:t>0</a:t>
            </a:r>
            <a:r>
              <a:rPr lang="it-IT" sz="1050" b="1" dirty="0" smtClean="0">
                <a:latin typeface="Trebuchet MS"/>
                <a:cs typeface="Trebuchet MS"/>
              </a:rPr>
              <a:t>9</a:t>
            </a:r>
            <a:r>
              <a:rPr sz="1050" b="1" dirty="0" smtClean="0">
                <a:latin typeface="Trebuchet MS"/>
                <a:cs typeface="Trebuchet MS"/>
              </a:rPr>
              <a:t>.05.2</a:t>
            </a:r>
            <a:r>
              <a:rPr lang="it-IT" sz="1050" b="1" dirty="0" smtClean="0">
                <a:latin typeface="Trebuchet MS"/>
                <a:cs typeface="Trebuchet MS"/>
              </a:rPr>
              <a:t>2</a:t>
            </a:r>
            <a:r>
              <a:rPr sz="1050" b="1" spc="-60" dirty="0" smtClean="0">
                <a:latin typeface="Trebuchet MS"/>
                <a:cs typeface="Trebuchet MS"/>
              </a:rPr>
              <a:t> </a:t>
            </a:r>
            <a:r>
              <a:rPr sz="1050" b="1" dirty="0">
                <a:latin typeface="Trebuchet MS"/>
                <a:cs typeface="Trebuchet MS"/>
              </a:rPr>
              <a:t>ed</a:t>
            </a:r>
            <a:r>
              <a:rPr sz="1050" b="1" spc="-35" dirty="0">
                <a:latin typeface="Trebuchet MS"/>
                <a:cs typeface="Trebuchet MS"/>
              </a:rPr>
              <a:t> </a:t>
            </a:r>
            <a:r>
              <a:rPr sz="1050" b="1" dirty="0">
                <a:latin typeface="Trebuchet MS"/>
                <a:cs typeface="Trebuchet MS"/>
              </a:rPr>
              <a:t>entro</a:t>
            </a:r>
            <a:endParaRPr sz="1050" dirty="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</a:pPr>
            <a:r>
              <a:rPr sz="1050" b="1" spc="-5" dirty="0">
                <a:latin typeface="Trebuchet MS"/>
                <a:cs typeface="Trebuchet MS"/>
              </a:rPr>
              <a:t>il</a:t>
            </a:r>
            <a:r>
              <a:rPr sz="1050" b="1" spc="-15" dirty="0">
                <a:latin typeface="Trebuchet MS"/>
                <a:cs typeface="Trebuchet MS"/>
              </a:rPr>
              <a:t> </a:t>
            </a:r>
            <a:r>
              <a:rPr sz="1050" b="1" dirty="0" err="1">
                <a:latin typeface="Trebuchet MS"/>
                <a:cs typeface="Trebuchet MS"/>
              </a:rPr>
              <a:t>giorno</a:t>
            </a:r>
            <a:r>
              <a:rPr sz="1050" b="1" spc="-10" dirty="0">
                <a:latin typeface="Trebuchet MS"/>
                <a:cs typeface="Trebuchet MS"/>
              </a:rPr>
              <a:t> </a:t>
            </a:r>
            <a:r>
              <a:rPr lang="it-IT" sz="1050" b="1" spc="-5" dirty="0" smtClean="0">
                <a:latin typeface="Trebuchet MS"/>
                <a:cs typeface="Trebuchet MS"/>
              </a:rPr>
              <a:t>20</a:t>
            </a:r>
            <a:r>
              <a:rPr sz="1050" b="1" spc="-5" dirty="0" smtClean="0">
                <a:latin typeface="Trebuchet MS"/>
                <a:cs typeface="Trebuchet MS"/>
              </a:rPr>
              <a:t>.05.2</a:t>
            </a:r>
            <a:r>
              <a:rPr lang="it-IT" sz="1050" b="1" spc="-5" dirty="0" smtClean="0">
                <a:latin typeface="Trebuchet MS"/>
                <a:cs typeface="Trebuchet MS"/>
              </a:rPr>
              <a:t>2</a:t>
            </a:r>
            <a:r>
              <a:rPr sz="1050" b="1" spc="-55" dirty="0" smtClean="0">
                <a:latin typeface="Trebuchet MS"/>
                <a:cs typeface="Trebuchet MS"/>
              </a:rPr>
              <a:t> </a:t>
            </a:r>
            <a:r>
              <a:rPr sz="1050" b="1" dirty="0">
                <a:latin typeface="Trebuchet MS"/>
                <a:cs typeface="Trebuchet MS"/>
              </a:rPr>
              <a:t>ore</a:t>
            </a:r>
            <a:r>
              <a:rPr sz="1050" b="1" spc="-20" dirty="0">
                <a:latin typeface="Trebuchet MS"/>
                <a:cs typeface="Trebuchet MS"/>
              </a:rPr>
              <a:t> </a:t>
            </a:r>
            <a:r>
              <a:rPr sz="1050" b="1" dirty="0">
                <a:latin typeface="Trebuchet MS"/>
                <a:cs typeface="Trebuchet MS"/>
              </a:rPr>
              <a:t>12.00</a:t>
            </a:r>
            <a:endParaRPr sz="1050" dirty="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85998" y="8702750"/>
            <a:ext cx="141541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01065" algn="l"/>
              </a:tabLst>
            </a:pPr>
            <a:r>
              <a:rPr sz="800" b="1" i="1" dirty="0">
                <a:latin typeface="Trebuchet MS"/>
                <a:cs typeface="Trebuchet MS"/>
              </a:rPr>
              <a:t>an</a:t>
            </a:r>
            <a:r>
              <a:rPr sz="800" b="1" i="1" spc="-5" dirty="0">
                <a:latin typeface="Trebuchet MS"/>
                <a:cs typeface="Trebuchet MS"/>
              </a:rPr>
              <a:t>t</a:t>
            </a:r>
            <a:r>
              <a:rPr sz="800" b="1" i="1" dirty="0">
                <a:latin typeface="Trebuchet MS"/>
                <a:cs typeface="Trebuchet MS"/>
              </a:rPr>
              <a:t>e</a:t>
            </a:r>
            <a:r>
              <a:rPr sz="800" b="1" i="1" spc="-15" dirty="0">
                <a:latin typeface="Trebuchet MS"/>
                <a:cs typeface="Trebuchet MS"/>
              </a:rPr>
              <a:t>c</a:t>
            </a:r>
            <a:r>
              <a:rPr sz="800" b="1" i="1" dirty="0">
                <a:latin typeface="Trebuchet MS"/>
                <a:cs typeface="Trebuchet MS"/>
              </a:rPr>
              <a:t>ed</a:t>
            </a:r>
            <a:r>
              <a:rPr sz="800" b="1" i="1" spc="-15" dirty="0">
                <a:latin typeface="Trebuchet MS"/>
                <a:cs typeface="Trebuchet MS"/>
              </a:rPr>
              <a:t>e</a:t>
            </a:r>
            <a:r>
              <a:rPr sz="800" b="1" i="1" dirty="0">
                <a:latin typeface="Trebuchet MS"/>
                <a:cs typeface="Trebuchet MS"/>
              </a:rPr>
              <a:t>n</a:t>
            </a:r>
            <a:r>
              <a:rPr sz="800" b="1" i="1" spc="-5" dirty="0">
                <a:latin typeface="Trebuchet MS"/>
                <a:cs typeface="Trebuchet MS"/>
              </a:rPr>
              <a:t>t</a:t>
            </a:r>
            <a:r>
              <a:rPr sz="800" b="1" i="1" dirty="0">
                <a:latin typeface="Trebuchet MS"/>
                <a:cs typeface="Trebuchet MS"/>
              </a:rPr>
              <a:t>e	</a:t>
            </a:r>
            <a:r>
              <a:rPr sz="800" b="1" i="1" spc="-10" dirty="0">
                <a:latin typeface="Trebuchet MS"/>
                <a:cs typeface="Trebuchet MS"/>
              </a:rPr>
              <a:t>l’</a:t>
            </a:r>
            <a:r>
              <a:rPr sz="800" b="1" i="1" dirty="0">
                <a:latin typeface="Trebuchet MS"/>
                <a:cs typeface="Trebuchet MS"/>
              </a:rPr>
              <a:t>e</a:t>
            </a:r>
            <a:r>
              <a:rPr sz="800" b="1" i="1" spc="-10" dirty="0">
                <a:latin typeface="Trebuchet MS"/>
                <a:cs typeface="Trebuchet MS"/>
              </a:rPr>
              <a:t>ff</a:t>
            </a:r>
            <a:r>
              <a:rPr sz="800" b="1" i="1" dirty="0">
                <a:latin typeface="Trebuchet MS"/>
                <a:cs typeface="Trebuchet MS"/>
              </a:rPr>
              <a:t>e</a:t>
            </a:r>
            <a:r>
              <a:rPr sz="800" b="1" i="1" spc="-5" dirty="0">
                <a:latin typeface="Trebuchet MS"/>
                <a:cs typeface="Trebuchet MS"/>
              </a:rPr>
              <a:t>tt</a:t>
            </a:r>
            <a:r>
              <a:rPr sz="800" b="1" i="1" spc="-15" dirty="0">
                <a:latin typeface="Trebuchet MS"/>
                <a:cs typeface="Trebuchet MS"/>
              </a:rPr>
              <a:t>i</a:t>
            </a:r>
            <a:r>
              <a:rPr sz="800" b="1" i="1" spc="-5" dirty="0">
                <a:latin typeface="Trebuchet MS"/>
                <a:cs typeface="Trebuchet MS"/>
              </a:rPr>
              <a:t>va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85998" y="8580831"/>
            <a:ext cx="219329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  <a:tabLst>
                <a:tab pos="488950" algn="l"/>
                <a:tab pos="1014730" algn="l"/>
                <a:tab pos="1452245" algn="l"/>
                <a:tab pos="1691639" algn="l"/>
              </a:tabLst>
            </a:pPr>
            <a:r>
              <a:rPr sz="800" b="1" dirty="0">
                <a:latin typeface="Trebuchet MS"/>
                <a:cs typeface="Trebuchet MS"/>
              </a:rPr>
              <a:t>essere	</a:t>
            </a:r>
            <a:r>
              <a:rPr sz="800" b="1" spc="-5" dirty="0">
                <a:latin typeface="Trebuchet MS"/>
                <a:cs typeface="Trebuchet MS"/>
              </a:rPr>
              <a:t>versata	entro	</a:t>
            </a:r>
            <a:r>
              <a:rPr sz="800" b="1" dirty="0">
                <a:latin typeface="Trebuchet MS"/>
                <a:cs typeface="Trebuchet MS"/>
              </a:rPr>
              <a:t>il	</a:t>
            </a:r>
            <a:r>
              <a:rPr sz="800" b="1" i="1" spc="-5" dirty="0">
                <a:latin typeface="Trebuchet MS"/>
                <a:cs typeface="Trebuchet MS"/>
              </a:rPr>
              <a:t>mercoledì</a:t>
            </a:r>
            <a:endParaRPr sz="800">
              <a:latin typeface="Trebuchet MS"/>
              <a:cs typeface="Trebuchet MS"/>
            </a:endParaRPr>
          </a:p>
          <a:p>
            <a:pPr marR="5715" algn="r">
              <a:lnSpc>
                <a:spcPct val="100000"/>
              </a:lnSpc>
            </a:pPr>
            <a:r>
              <a:rPr sz="800" b="1" i="1" spc="-5" dirty="0">
                <a:latin typeface="Trebuchet MS"/>
                <a:cs typeface="Trebuchet MS"/>
              </a:rPr>
              <a:t>frequenza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85998" y="8824976"/>
            <a:ext cx="219011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Trebuchet MS"/>
                <a:cs typeface="Trebuchet MS"/>
              </a:rPr>
              <a:t>dell’alunno/a.  </a:t>
            </a:r>
            <a:r>
              <a:rPr sz="800" b="1" spc="35" dirty="0">
                <a:latin typeface="Trebuchet MS"/>
                <a:cs typeface="Trebuchet MS"/>
              </a:rPr>
              <a:t> </a:t>
            </a:r>
            <a:r>
              <a:rPr sz="700" b="1" spc="-5" dirty="0">
                <a:latin typeface="Trebuchet MS"/>
                <a:cs typeface="Trebuchet MS"/>
              </a:rPr>
              <a:t>Esempio:</a:t>
            </a:r>
            <a:r>
              <a:rPr sz="700" b="1" spc="509" dirty="0">
                <a:latin typeface="Trebuchet MS"/>
                <a:cs typeface="Trebuchet MS"/>
              </a:rPr>
              <a:t> </a:t>
            </a:r>
            <a:r>
              <a:rPr sz="700" b="1" spc="-5" dirty="0">
                <a:latin typeface="Trebuchet MS"/>
                <a:cs typeface="Trebuchet MS"/>
              </a:rPr>
              <a:t>frequenza</a:t>
            </a:r>
            <a:r>
              <a:rPr sz="700" b="1" spc="509" dirty="0">
                <a:latin typeface="Trebuchet MS"/>
                <a:cs typeface="Trebuchet MS"/>
              </a:rPr>
              <a:t> </a:t>
            </a:r>
            <a:r>
              <a:rPr sz="700" b="1" spc="-5" dirty="0">
                <a:latin typeface="Trebuchet MS"/>
                <a:cs typeface="Trebuchet MS"/>
              </a:rPr>
              <a:t>settimana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785998" y="8948419"/>
            <a:ext cx="2193925" cy="8782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95"/>
              </a:spcBef>
            </a:pPr>
            <a:r>
              <a:rPr sz="700" b="1" dirty="0" smtClean="0">
                <a:latin typeface="Trebuchet MS"/>
                <a:cs typeface="Trebuchet MS"/>
              </a:rPr>
              <a:t>1</a:t>
            </a:r>
            <a:r>
              <a:rPr lang="it-IT" sz="700" b="1" dirty="0" smtClean="0">
                <a:latin typeface="Trebuchet MS"/>
                <a:cs typeface="Trebuchet MS"/>
              </a:rPr>
              <a:t>3</a:t>
            </a:r>
            <a:r>
              <a:rPr sz="700" b="1" dirty="0" smtClean="0">
                <a:latin typeface="Trebuchet MS"/>
                <a:cs typeface="Trebuchet MS"/>
              </a:rPr>
              <a:t>/06-1</a:t>
            </a:r>
            <a:r>
              <a:rPr lang="it-IT" sz="700" b="1" dirty="0" smtClean="0">
                <a:latin typeface="Trebuchet MS"/>
                <a:cs typeface="Trebuchet MS"/>
              </a:rPr>
              <a:t>7</a:t>
            </a:r>
            <a:r>
              <a:rPr sz="700" b="1" dirty="0" smtClean="0">
                <a:latin typeface="Trebuchet MS"/>
                <a:cs typeface="Trebuchet MS"/>
              </a:rPr>
              <a:t>/06</a:t>
            </a:r>
            <a:r>
              <a:rPr sz="700" b="1" spc="5" dirty="0" smtClean="0">
                <a:latin typeface="Trebuchet MS"/>
                <a:cs typeface="Trebuchet MS"/>
              </a:rPr>
              <a:t> </a:t>
            </a:r>
            <a:r>
              <a:rPr sz="700" b="1" spc="-5" dirty="0">
                <a:latin typeface="Trebuchet MS"/>
                <a:cs typeface="Trebuchet MS"/>
              </a:rPr>
              <a:t>pagamento</a:t>
            </a:r>
            <a:r>
              <a:rPr sz="700" b="1" dirty="0">
                <a:latin typeface="Trebuchet MS"/>
                <a:cs typeface="Trebuchet MS"/>
              </a:rPr>
              <a:t> </a:t>
            </a:r>
            <a:r>
              <a:rPr sz="700" b="1" spc="-5" dirty="0">
                <a:latin typeface="Trebuchet MS"/>
                <a:cs typeface="Trebuchet MS"/>
              </a:rPr>
              <a:t>entro</a:t>
            </a:r>
            <a:r>
              <a:rPr sz="700" b="1" dirty="0">
                <a:latin typeface="Trebuchet MS"/>
                <a:cs typeface="Trebuchet MS"/>
              </a:rPr>
              <a:t> </a:t>
            </a:r>
            <a:r>
              <a:rPr sz="700" b="1" dirty="0" err="1">
                <a:latin typeface="Trebuchet MS"/>
                <a:cs typeface="Trebuchet MS"/>
              </a:rPr>
              <a:t>il</a:t>
            </a:r>
            <a:r>
              <a:rPr sz="700" b="1" spc="5" dirty="0">
                <a:latin typeface="Trebuchet MS"/>
                <a:cs typeface="Trebuchet MS"/>
              </a:rPr>
              <a:t> </a:t>
            </a:r>
            <a:r>
              <a:rPr lang="it-IT" sz="700" b="1" spc="-5" dirty="0" smtClean="0">
                <a:latin typeface="Trebuchet MS"/>
                <a:cs typeface="Trebuchet MS"/>
              </a:rPr>
              <a:t>08</a:t>
            </a:r>
            <a:r>
              <a:rPr sz="700" b="1" spc="-5" dirty="0" smtClean="0">
                <a:latin typeface="Trebuchet MS"/>
                <a:cs typeface="Trebuchet MS"/>
              </a:rPr>
              <a:t>/06</a:t>
            </a:r>
            <a:r>
              <a:rPr sz="700" b="1" dirty="0" smtClean="0">
                <a:latin typeface="Trebuchet MS"/>
                <a:cs typeface="Trebuchet MS"/>
              </a:rPr>
              <a:t> </a:t>
            </a:r>
            <a:r>
              <a:rPr sz="700" b="1" spc="-5" dirty="0">
                <a:latin typeface="Trebuchet MS"/>
                <a:cs typeface="Trebuchet MS"/>
              </a:rPr>
              <a:t>e</a:t>
            </a:r>
            <a:r>
              <a:rPr sz="700" b="1" dirty="0">
                <a:latin typeface="Trebuchet MS"/>
                <a:cs typeface="Trebuchet MS"/>
              </a:rPr>
              <a:t> così </a:t>
            </a:r>
            <a:r>
              <a:rPr sz="700" b="1" spc="10" dirty="0">
                <a:latin typeface="Trebuchet MS"/>
                <a:cs typeface="Trebuchet MS"/>
              </a:rPr>
              <a:t>di </a:t>
            </a:r>
            <a:r>
              <a:rPr sz="700" b="1" spc="15" dirty="0">
                <a:latin typeface="Trebuchet MS"/>
                <a:cs typeface="Trebuchet MS"/>
              </a:rPr>
              <a:t> </a:t>
            </a:r>
            <a:r>
              <a:rPr sz="700" b="1" spc="-5" dirty="0">
                <a:latin typeface="Trebuchet MS"/>
                <a:cs typeface="Trebuchet MS"/>
              </a:rPr>
              <a:t>seguito.</a:t>
            </a:r>
            <a:endParaRPr sz="700" dirty="0">
              <a:latin typeface="Trebuchet MS"/>
              <a:cs typeface="Trebuchet MS"/>
            </a:endParaRPr>
          </a:p>
          <a:p>
            <a:pPr marL="12700" marR="5080" algn="just">
              <a:lnSpc>
                <a:spcPct val="100000"/>
              </a:lnSpc>
              <a:spcBef>
                <a:spcPts val="235"/>
              </a:spcBef>
            </a:pPr>
            <a:r>
              <a:rPr sz="800" b="1" spc="-5" dirty="0">
                <a:latin typeface="Trebuchet MS"/>
                <a:cs typeface="Trebuchet MS"/>
              </a:rPr>
              <a:t>Si</a:t>
            </a:r>
            <a:r>
              <a:rPr sz="800" b="1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possono</a:t>
            </a:r>
            <a:r>
              <a:rPr sz="800" b="1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pagare</a:t>
            </a:r>
            <a:r>
              <a:rPr sz="800" b="1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anche</a:t>
            </a:r>
            <a:r>
              <a:rPr sz="800" b="1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più</a:t>
            </a:r>
            <a:r>
              <a:rPr sz="800" b="1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settimane</a:t>
            </a:r>
            <a:r>
              <a:rPr sz="800" b="1" dirty="0">
                <a:latin typeface="Trebuchet MS"/>
                <a:cs typeface="Trebuchet MS"/>
              </a:rPr>
              <a:t> di </a:t>
            </a:r>
            <a:r>
              <a:rPr sz="800" b="1" spc="5" dirty="0">
                <a:latin typeface="Trebuchet MS"/>
                <a:cs typeface="Trebuchet MS"/>
              </a:rPr>
              <a:t> </a:t>
            </a:r>
            <a:r>
              <a:rPr sz="800" b="1" dirty="0">
                <a:latin typeface="Trebuchet MS"/>
                <a:cs typeface="Trebuchet MS"/>
              </a:rPr>
              <a:t>frequenza</a:t>
            </a:r>
            <a:r>
              <a:rPr sz="800" b="1" spc="-30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contemporaneamente.</a:t>
            </a:r>
            <a:endParaRPr sz="800" dirty="0">
              <a:latin typeface="Trebuchet MS"/>
              <a:cs typeface="Trebuchet MS"/>
            </a:endParaRPr>
          </a:p>
          <a:p>
            <a:pPr marL="12700" marR="5080" algn="just">
              <a:lnSpc>
                <a:spcPct val="100000"/>
              </a:lnSpc>
            </a:pPr>
            <a:r>
              <a:rPr sz="800" b="1" dirty="0">
                <a:latin typeface="Trebuchet MS"/>
                <a:cs typeface="Trebuchet MS"/>
              </a:rPr>
              <a:t>In caso di </a:t>
            </a:r>
            <a:r>
              <a:rPr sz="800" b="1" spc="-5" dirty="0">
                <a:latin typeface="Trebuchet MS"/>
                <a:cs typeface="Trebuchet MS"/>
              </a:rPr>
              <a:t>mancata partecipazione </a:t>
            </a:r>
            <a:r>
              <a:rPr sz="800" b="1" dirty="0">
                <a:latin typeface="Trebuchet MS"/>
                <a:cs typeface="Trebuchet MS"/>
              </a:rPr>
              <a:t>le </a:t>
            </a:r>
            <a:r>
              <a:rPr sz="800" b="1" spc="-5" dirty="0">
                <a:latin typeface="Trebuchet MS"/>
                <a:cs typeface="Trebuchet MS"/>
              </a:rPr>
              <a:t>quote </a:t>
            </a:r>
            <a:r>
              <a:rPr sz="800" b="1" dirty="0">
                <a:latin typeface="Trebuchet MS"/>
                <a:cs typeface="Trebuchet MS"/>
              </a:rPr>
              <a:t>di </a:t>
            </a:r>
            <a:r>
              <a:rPr sz="800" b="1" spc="-229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frequenza</a:t>
            </a:r>
            <a:r>
              <a:rPr sz="800" b="1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saranno</a:t>
            </a:r>
            <a:r>
              <a:rPr sz="800" b="1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rimborsate</a:t>
            </a:r>
            <a:r>
              <a:rPr sz="800" b="1" spc="235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solo</a:t>
            </a:r>
            <a:r>
              <a:rPr sz="800" b="1" spc="235" dirty="0">
                <a:latin typeface="Trebuchet MS"/>
                <a:cs typeface="Trebuchet MS"/>
              </a:rPr>
              <a:t> </a:t>
            </a:r>
            <a:r>
              <a:rPr sz="800" b="1" spc="-10" dirty="0">
                <a:latin typeface="Trebuchet MS"/>
                <a:cs typeface="Trebuchet MS"/>
              </a:rPr>
              <a:t>per </a:t>
            </a:r>
            <a:r>
              <a:rPr sz="800" b="1" spc="-5" dirty="0">
                <a:latin typeface="Trebuchet MS"/>
                <a:cs typeface="Trebuchet MS"/>
              </a:rPr>
              <a:t> </a:t>
            </a:r>
            <a:r>
              <a:rPr sz="800" b="1" dirty="0">
                <a:latin typeface="Trebuchet MS"/>
                <a:cs typeface="Trebuchet MS"/>
              </a:rPr>
              <a:t>motivi</a:t>
            </a:r>
            <a:r>
              <a:rPr sz="800" b="1" spc="-30" dirty="0">
                <a:latin typeface="Trebuchet MS"/>
                <a:cs typeface="Trebuchet MS"/>
              </a:rPr>
              <a:t> </a:t>
            </a:r>
            <a:r>
              <a:rPr sz="800" b="1" dirty="0">
                <a:latin typeface="Trebuchet MS"/>
                <a:cs typeface="Trebuchet MS"/>
              </a:rPr>
              <a:t>di</a:t>
            </a:r>
            <a:r>
              <a:rPr sz="800" b="1" spc="-15" dirty="0">
                <a:latin typeface="Trebuchet MS"/>
                <a:cs typeface="Trebuchet MS"/>
              </a:rPr>
              <a:t> </a:t>
            </a:r>
            <a:r>
              <a:rPr sz="800" b="1" dirty="0">
                <a:latin typeface="Trebuchet MS"/>
                <a:cs typeface="Trebuchet MS"/>
              </a:rPr>
              <a:t>salute</a:t>
            </a:r>
            <a:r>
              <a:rPr sz="800" b="1" spc="-30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certificati.</a:t>
            </a:r>
            <a:endParaRPr sz="800" dirty="0">
              <a:latin typeface="Trebuchet MS"/>
              <a:cs typeface="Trebuchet MS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79042" y="8126730"/>
            <a:ext cx="4973955" cy="281940"/>
            <a:chOff x="79042" y="8126730"/>
            <a:chExt cx="4973955" cy="281940"/>
          </a:xfrm>
        </p:grpSpPr>
        <p:sp>
          <p:nvSpPr>
            <p:cNvPr id="22" name="object 22"/>
            <p:cNvSpPr/>
            <p:nvPr/>
          </p:nvSpPr>
          <p:spPr>
            <a:xfrm>
              <a:off x="104442" y="8139519"/>
              <a:ext cx="4923155" cy="243840"/>
            </a:xfrm>
            <a:custGeom>
              <a:avLst/>
              <a:gdLst/>
              <a:ahLst/>
              <a:cxnLst/>
              <a:rect l="l" t="t" r="r" b="b"/>
              <a:pathLst>
                <a:path w="4923155" h="243840">
                  <a:moveTo>
                    <a:pt x="4922647" y="0"/>
                  </a:moveTo>
                  <a:lnTo>
                    <a:pt x="0" y="0"/>
                  </a:lnTo>
                  <a:lnTo>
                    <a:pt x="0" y="243624"/>
                  </a:lnTo>
                  <a:lnTo>
                    <a:pt x="4922647" y="243624"/>
                  </a:lnTo>
                  <a:lnTo>
                    <a:pt x="4922647" y="0"/>
                  </a:lnTo>
                  <a:close/>
                </a:path>
              </a:pathLst>
            </a:custGeom>
            <a:solidFill>
              <a:srgbClr val="99CA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04442" y="8133080"/>
              <a:ext cx="4923155" cy="269240"/>
            </a:xfrm>
            <a:custGeom>
              <a:avLst/>
              <a:gdLst/>
              <a:ahLst/>
              <a:cxnLst/>
              <a:rect l="l" t="t" r="r" b="b"/>
              <a:pathLst>
                <a:path w="4923155" h="269240">
                  <a:moveTo>
                    <a:pt x="0" y="0"/>
                  </a:moveTo>
                  <a:lnTo>
                    <a:pt x="0" y="269113"/>
                  </a:lnTo>
                </a:path>
                <a:path w="4923155" h="269240">
                  <a:moveTo>
                    <a:pt x="4922598" y="0"/>
                  </a:moveTo>
                  <a:lnTo>
                    <a:pt x="4922598" y="26911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98092" y="8133080"/>
              <a:ext cx="4935855" cy="12700"/>
            </a:xfrm>
            <a:custGeom>
              <a:avLst/>
              <a:gdLst/>
              <a:ahLst/>
              <a:cxnLst/>
              <a:rect l="l" t="t" r="r" b="b"/>
              <a:pathLst>
                <a:path w="4935855" h="12700">
                  <a:moveTo>
                    <a:pt x="0" y="12700"/>
                  </a:moveTo>
                  <a:lnTo>
                    <a:pt x="4935298" y="12700"/>
                  </a:lnTo>
                  <a:lnTo>
                    <a:pt x="4935298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8092" y="8383143"/>
              <a:ext cx="4935855" cy="0"/>
            </a:xfrm>
            <a:custGeom>
              <a:avLst/>
              <a:gdLst/>
              <a:ahLst/>
              <a:cxnLst/>
              <a:rect l="l" t="t" r="r" b="b"/>
              <a:pathLst>
                <a:path w="4935855">
                  <a:moveTo>
                    <a:pt x="0" y="0"/>
                  </a:moveTo>
                  <a:lnTo>
                    <a:pt x="4935298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1172972" y="8161401"/>
            <a:ext cx="3804285" cy="445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u="heavy" spc="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L</a:t>
            </a:r>
            <a:r>
              <a:rPr sz="850" b="1" u="heavy" spc="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E</a:t>
            </a:r>
            <a:r>
              <a:rPr sz="850" b="1" u="heavy" spc="8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850" b="1" u="heavy" spc="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FAMIGLIE</a:t>
            </a:r>
            <a:r>
              <a:rPr sz="850" b="1" u="heavy" spc="12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850" b="1" u="heavy" spc="1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INTERESSATE</a:t>
            </a:r>
            <a:r>
              <a:rPr sz="850" b="1" u="heavy" spc="10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850" b="1" u="heavy" spc="1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AL</a:t>
            </a:r>
            <a:r>
              <a:rPr sz="850" b="1" u="heavy" spc="8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850" b="1" u="heavy" spc="1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SERVIZIO</a:t>
            </a:r>
            <a:r>
              <a:rPr sz="850" b="1" u="heavy" spc="12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850" b="1" u="heavy" spc="1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DOVRANNO</a:t>
            </a:r>
            <a:r>
              <a:rPr sz="1100" b="1" u="heavy" spc="1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:</a:t>
            </a:r>
            <a:endParaRPr sz="1100">
              <a:latin typeface="Trebuchet MS"/>
              <a:cs typeface="Trebuchet MS"/>
            </a:endParaRPr>
          </a:p>
          <a:p>
            <a:pPr marL="1625600">
              <a:lnSpc>
                <a:spcPct val="100000"/>
              </a:lnSpc>
              <a:spcBef>
                <a:spcPts val="1025"/>
              </a:spcBef>
            </a:pPr>
            <a:r>
              <a:rPr sz="800" b="1" spc="-5" dirty="0">
                <a:latin typeface="Trebuchet MS"/>
                <a:cs typeface="Trebuchet MS"/>
              </a:rPr>
              <a:t>La</a:t>
            </a:r>
            <a:r>
              <a:rPr sz="800" b="1" spc="355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quota</a:t>
            </a:r>
            <a:r>
              <a:rPr sz="800" b="1" spc="370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settimanale</a:t>
            </a:r>
            <a:r>
              <a:rPr sz="800" b="1" spc="370" dirty="0">
                <a:latin typeface="Trebuchet MS"/>
                <a:cs typeface="Trebuchet MS"/>
              </a:rPr>
              <a:t> </a:t>
            </a:r>
            <a:r>
              <a:rPr sz="800" b="1" spc="-10" dirty="0">
                <a:latin typeface="Trebuchet MS"/>
                <a:cs typeface="Trebuchet MS"/>
              </a:rPr>
              <a:t>di</a:t>
            </a:r>
            <a:r>
              <a:rPr sz="800" b="1" spc="360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frequenza</a:t>
            </a:r>
            <a:r>
              <a:rPr sz="800" b="1" spc="360" dirty="0">
                <a:latin typeface="Trebuchet MS"/>
                <a:cs typeface="Trebuchet MS"/>
              </a:rPr>
              <a:t> </a:t>
            </a:r>
            <a:r>
              <a:rPr sz="800" b="1" spc="-5" dirty="0">
                <a:latin typeface="Trebuchet MS"/>
                <a:cs typeface="Trebuchet MS"/>
              </a:rPr>
              <a:t>dovrà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630085" y="0"/>
            <a:ext cx="6228080" cy="5739765"/>
            <a:chOff x="630085" y="0"/>
            <a:chExt cx="6228080" cy="5739765"/>
          </a:xfrm>
        </p:grpSpPr>
        <p:sp>
          <p:nvSpPr>
            <p:cNvPr id="28" name="object 28"/>
            <p:cNvSpPr/>
            <p:nvPr/>
          </p:nvSpPr>
          <p:spPr>
            <a:xfrm>
              <a:off x="636435" y="537552"/>
              <a:ext cx="4620895" cy="1143635"/>
            </a:xfrm>
            <a:custGeom>
              <a:avLst/>
              <a:gdLst/>
              <a:ahLst/>
              <a:cxnLst/>
              <a:rect l="l" t="t" r="r" b="b"/>
              <a:pathLst>
                <a:path w="4620895" h="1143635">
                  <a:moveTo>
                    <a:pt x="4620768" y="0"/>
                  </a:moveTo>
                  <a:lnTo>
                    <a:pt x="0" y="0"/>
                  </a:lnTo>
                  <a:lnTo>
                    <a:pt x="0" y="1143165"/>
                  </a:lnTo>
                  <a:lnTo>
                    <a:pt x="4620768" y="1143165"/>
                  </a:lnTo>
                  <a:lnTo>
                    <a:pt x="4620768" y="0"/>
                  </a:lnTo>
                  <a:close/>
                </a:path>
              </a:pathLst>
            </a:custGeom>
            <a:solidFill>
              <a:srgbClr val="99CA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36435" y="531113"/>
              <a:ext cx="4620895" cy="1169035"/>
            </a:xfrm>
            <a:custGeom>
              <a:avLst/>
              <a:gdLst/>
              <a:ahLst/>
              <a:cxnLst/>
              <a:rect l="l" t="t" r="r" b="b"/>
              <a:pathLst>
                <a:path w="4620895" h="1169035">
                  <a:moveTo>
                    <a:pt x="0" y="0"/>
                  </a:moveTo>
                  <a:lnTo>
                    <a:pt x="0" y="1168653"/>
                  </a:lnTo>
                </a:path>
                <a:path w="4620895" h="1169035">
                  <a:moveTo>
                    <a:pt x="4620729" y="0"/>
                  </a:moveTo>
                  <a:lnTo>
                    <a:pt x="4620729" y="116865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30085" y="531113"/>
              <a:ext cx="4633595" cy="1157605"/>
            </a:xfrm>
            <a:custGeom>
              <a:avLst/>
              <a:gdLst/>
              <a:ahLst/>
              <a:cxnLst/>
              <a:rect l="l" t="t" r="r" b="b"/>
              <a:pathLst>
                <a:path w="4633595" h="1157605">
                  <a:moveTo>
                    <a:pt x="4633430" y="1130566"/>
                  </a:moveTo>
                  <a:lnTo>
                    <a:pt x="0" y="1130566"/>
                  </a:lnTo>
                  <a:lnTo>
                    <a:pt x="0" y="1157414"/>
                  </a:lnTo>
                  <a:lnTo>
                    <a:pt x="4633430" y="1157414"/>
                  </a:lnTo>
                  <a:lnTo>
                    <a:pt x="4633430" y="1130566"/>
                  </a:lnTo>
                  <a:close/>
                </a:path>
                <a:path w="4633595" h="1157605">
                  <a:moveTo>
                    <a:pt x="463343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4633430" y="12700"/>
                  </a:lnTo>
                  <a:lnTo>
                    <a:pt x="46334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123431" y="0"/>
              <a:ext cx="734567" cy="2177796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123431" y="1629155"/>
              <a:ext cx="734567" cy="4110228"/>
            </a:xfrm>
            <a:prstGeom prst="rect">
              <a:avLst/>
            </a:prstGeom>
          </p:spPr>
        </p:pic>
      </p:grpSp>
      <p:sp>
        <p:nvSpPr>
          <p:cNvPr id="33" name="object 33"/>
          <p:cNvSpPr txBox="1"/>
          <p:nvPr/>
        </p:nvSpPr>
        <p:spPr>
          <a:xfrm>
            <a:off x="5124958" y="9070949"/>
            <a:ext cx="1704339" cy="774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4820" marR="6350" indent="507365" algn="r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latin typeface="Calibri"/>
                <a:cs typeface="Calibri"/>
              </a:rPr>
              <a:t>Ufficio </a:t>
            </a:r>
            <a:r>
              <a:rPr sz="1000" b="1" spc="-5" dirty="0">
                <a:latin typeface="Calibri"/>
                <a:cs typeface="Calibri"/>
              </a:rPr>
              <a:t>Scuola </a:t>
            </a:r>
            <a:r>
              <a:rPr sz="1000" b="1" spc="-220" dirty="0">
                <a:latin typeface="Calibri"/>
                <a:cs typeface="Calibri"/>
              </a:rPr>
              <a:t> </a:t>
            </a:r>
            <a:r>
              <a:rPr sz="1000" i="1" spc="-5" dirty="0">
                <a:latin typeface="Calibri"/>
                <a:cs typeface="Calibri"/>
              </a:rPr>
              <a:t>Comune di Gerenzano </a:t>
            </a:r>
            <a:r>
              <a:rPr sz="1000" i="1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Via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Duca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degli Abruzzi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2</a:t>
            </a:r>
            <a:endParaRPr sz="1000" dirty="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</a:pPr>
            <a:r>
              <a:rPr sz="1000" spc="20" dirty="0">
                <a:latin typeface="Microsoft Sans Serif"/>
                <a:cs typeface="Microsoft Sans Serif"/>
              </a:rPr>
              <a:t>🕾</a:t>
            </a:r>
            <a:r>
              <a:rPr sz="1000" spc="-55" dirty="0">
                <a:latin typeface="Microsoft Sans Serif"/>
                <a:cs typeface="Microsoft Sans Serif"/>
              </a:rPr>
              <a:t> </a:t>
            </a:r>
            <a:r>
              <a:rPr sz="1000" spc="-5" dirty="0">
                <a:latin typeface="Calibri"/>
                <a:cs typeface="Calibri"/>
              </a:rPr>
              <a:t>02.35944906</a:t>
            </a:r>
            <a:r>
              <a:rPr sz="1000" spc="5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–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Mail:</a:t>
            </a:r>
            <a:endParaRPr sz="1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spc="-5" dirty="0">
                <a:latin typeface="Calibri"/>
                <a:cs typeface="Calibri"/>
                <a:hlinkClick r:id="rId7"/>
              </a:rPr>
              <a:t>istruzione@comune.gerenzano.va.it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368055" y="236981"/>
            <a:ext cx="498475" cy="5247005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3750"/>
              </a:lnSpc>
            </a:pPr>
            <a:r>
              <a:rPr sz="3200" b="1" dirty="0">
                <a:solidFill>
                  <a:srgbClr val="FFFFFF"/>
                </a:solidFill>
                <a:latin typeface="Trebuchet MS"/>
                <a:cs typeface="Trebuchet MS"/>
              </a:rPr>
              <a:t>CENTRO</a:t>
            </a:r>
            <a:r>
              <a:rPr sz="3200" b="1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b="1" spc="-5" dirty="0">
                <a:solidFill>
                  <a:srgbClr val="FFFFFF"/>
                </a:solidFill>
                <a:latin typeface="Trebuchet MS"/>
                <a:cs typeface="Trebuchet MS"/>
              </a:rPr>
              <a:t>ESTIVO</a:t>
            </a:r>
            <a:r>
              <a:rPr sz="3200" b="1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b="1" dirty="0">
                <a:solidFill>
                  <a:srgbClr val="FFFFFF"/>
                </a:solidFill>
                <a:latin typeface="Trebuchet MS"/>
                <a:cs typeface="Trebuchet MS"/>
              </a:rPr>
              <a:t>COMUNALE</a:t>
            </a:r>
            <a:endParaRPr sz="3200">
              <a:latin typeface="Trebuchet MS"/>
              <a:cs typeface="Trebuchet MS"/>
            </a:endParaRPr>
          </a:p>
        </p:txBody>
      </p:sp>
      <p:pic>
        <p:nvPicPr>
          <p:cNvPr id="35" name="object 3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635752" y="2293620"/>
            <a:ext cx="914400" cy="1744979"/>
          </a:xfrm>
          <a:prstGeom prst="rect">
            <a:avLst/>
          </a:prstGeom>
        </p:spPr>
      </p:pic>
      <p:sp>
        <p:nvSpPr>
          <p:cNvPr id="36" name="object 36"/>
          <p:cNvSpPr txBox="1"/>
          <p:nvPr/>
        </p:nvSpPr>
        <p:spPr>
          <a:xfrm>
            <a:off x="5891537" y="2559811"/>
            <a:ext cx="487313" cy="978535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3750"/>
              </a:lnSpc>
            </a:pPr>
            <a:r>
              <a:rPr sz="3200" b="1" dirty="0" smtClean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3200" b="1" spc="-10" dirty="0" smtClean="0">
                <a:solidFill>
                  <a:srgbClr val="FFFFFF"/>
                </a:solidFill>
                <a:latin typeface="Trebuchet MS"/>
                <a:cs typeface="Trebuchet MS"/>
              </a:rPr>
              <a:t>0</a:t>
            </a:r>
            <a:r>
              <a:rPr sz="3200" b="1" dirty="0" smtClean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lang="it-IT" sz="3200" b="1" dirty="0" smtClean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endParaRPr sz="3200" dirty="0">
              <a:latin typeface="Trebuchet MS"/>
              <a:cs typeface="Trebuchet MS"/>
            </a:endParaRPr>
          </a:p>
        </p:txBody>
      </p:sp>
      <p:pic>
        <p:nvPicPr>
          <p:cNvPr id="37" name="object 37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719571" y="3643884"/>
            <a:ext cx="701039" cy="2072639"/>
          </a:xfrm>
          <a:prstGeom prst="rect">
            <a:avLst/>
          </a:prstGeom>
        </p:spPr>
      </p:pic>
      <p:sp>
        <p:nvSpPr>
          <p:cNvPr id="38" name="object 38"/>
          <p:cNvSpPr txBox="1"/>
          <p:nvPr/>
        </p:nvSpPr>
        <p:spPr>
          <a:xfrm>
            <a:off x="5903061" y="3849115"/>
            <a:ext cx="379730" cy="1671955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2835"/>
              </a:lnSpc>
            </a:pPr>
            <a:r>
              <a:rPr sz="2400" b="1" spc="-5" dirty="0">
                <a:solidFill>
                  <a:srgbClr val="FFFFFF"/>
                </a:solidFill>
                <a:latin typeface="Trebuchet MS"/>
                <a:cs typeface="Trebuchet MS"/>
              </a:rPr>
              <a:t>informativa</a:t>
            </a:r>
            <a:endParaRPr sz="2400">
              <a:latin typeface="Trebuchet MS"/>
              <a:cs typeface="Trebuchet MS"/>
            </a:endParaRPr>
          </a:p>
        </p:txBody>
      </p:sp>
      <p:pic>
        <p:nvPicPr>
          <p:cNvPr id="39" name="object 3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745236" y="0"/>
            <a:ext cx="4433316" cy="800100"/>
          </a:xfrm>
          <a:prstGeom prst="rect">
            <a:avLst/>
          </a:prstGeom>
        </p:spPr>
      </p:pic>
      <p:sp>
        <p:nvSpPr>
          <p:cNvPr id="40" name="object 40"/>
          <p:cNvSpPr txBox="1">
            <a:spLocks noGrp="1"/>
          </p:cNvSpPr>
          <p:nvPr>
            <p:ph type="title"/>
          </p:nvPr>
        </p:nvSpPr>
        <p:spPr>
          <a:xfrm>
            <a:off x="974547" y="82041"/>
            <a:ext cx="39731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COMUNE</a:t>
            </a:r>
            <a:r>
              <a:rPr spc="-10" dirty="0"/>
              <a:t> </a:t>
            </a:r>
            <a:r>
              <a:rPr spc="-5" dirty="0"/>
              <a:t>di</a:t>
            </a:r>
            <a:r>
              <a:rPr spc="-15" dirty="0"/>
              <a:t> </a:t>
            </a:r>
            <a:r>
              <a:rPr spc="-10" dirty="0"/>
              <a:t>GERENZANO</a:t>
            </a:r>
          </a:p>
        </p:txBody>
      </p:sp>
      <p:grpSp>
        <p:nvGrpSpPr>
          <p:cNvPr id="41" name="object 41"/>
          <p:cNvGrpSpPr/>
          <p:nvPr/>
        </p:nvGrpSpPr>
        <p:grpSpPr>
          <a:xfrm>
            <a:off x="164592" y="2338323"/>
            <a:ext cx="5360035" cy="5256530"/>
            <a:chOff x="164592" y="2338323"/>
            <a:chExt cx="5360035" cy="5256530"/>
          </a:xfrm>
        </p:grpSpPr>
        <p:sp>
          <p:nvSpPr>
            <p:cNvPr id="42" name="object 42"/>
            <p:cNvSpPr/>
            <p:nvPr/>
          </p:nvSpPr>
          <p:spPr>
            <a:xfrm>
              <a:off x="532904" y="2351023"/>
              <a:ext cx="2899410" cy="2602865"/>
            </a:xfrm>
            <a:custGeom>
              <a:avLst/>
              <a:gdLst/>
              <a:ahLst/>
              <a:cxnLst/>
              <a:rect l="l" t="t" r="r" b="b"/>
              <a:pathLst>
                <a:path w="2899410" h="2602865">
                  <a:moveTo>
                    <a:pt x="2899029" y="0"/>
                  </a:moveTo>
                  <a:lnTo>
                    <a:pt x="0" y="0"/>
                  </a:lnTo>
                  <a:lnTo>
                    <a:pt x="0" y="2602484"/>
                  </a:lnTo>
                  <a:lnTo>
                    <a:pt x="2899029" y="2602484"/>
                  </a:lnTo>
                  <a:lnTo>
                    <a:pt x="2899029" y="0"/>
                  </a:lnTo>
                  <a:close/>
                </a:path>
              </a:pathLst>
            </a:custGeom>
            <a:solidFill>
              <a:srgbClr val="EBF5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431920" y="2351023"/>
              <a:ext cx="1987550" cy="2602865"/>
            </a:xfrm>
            <a:custGeom>
              <a:avLst/>
              <a:gdLst/>
              <a:ahLst/>
              <a:cxnLst/>
              <a:rect l="l" t="t" r="r" b="b"/>
              <a:pathLst>
                <a:path w="1987550" h="2602865">
                  <a:moveTo>
                    <a:pt x="1987169" y="0"/>
                  </a:moveTo>
                  <a:lnTo>
                    <a:pt x="0" y="0"/>
                  </a:lnTo>
                  <a:lnTo>
                    <a:pt x="0" y="2602484"/>
                  </a:lnTo>
                  <a:lnTo>
                    <a:pt x="1987169" y="2602484"/>
                  </a:lnTo>
                  <a:lnTo>
                    <a:pt x="1987169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26554" y="2344673"/>
              <a:ext cx="4899025" cy="2628265"/>
            </a:xfrm>
            <a:custGeom>
              <a:avLst/>
              <a:gdLst/>
              <a:ahLst/>
              <a:cxnLst/>
              <a:rect l="l" t="t" r="r" b="b"/>
              <a:pathLst>
                <a:path w="4899025" h="2628265">
                  <a:moveTo>
                    <a:pt x="2905366" y="0"/>
                  </a:moveTo>
                  <a:lnTo>
                    <a:pt x="2905366" y="2627884"/>
                  </a:lnTo>
                </a:path>
                <a:path w="4899025" h="2628265">
                  <a:moveTo>
                    <a:pt x="6350" y="0"/>
                  </a:moveTo>
                  <a:lnTo>
                    <a:pt x="6350" y="2627884"/>
                  </a:lnTo>
                </a:path>
                <a:path w="4899025" h="2628265">
                  <a:moveTo>
                    <a:pt x="4892535" y="0"/>
                  </a:moveTo>
                  <a:lnTo>
                    <a:pt x="4892535" y="2627884"/>
                  </a:lnTo>
                </a:path>
                <a:path w="4899025" h="2628265">
                  <a:moveTo>
                    <a:pt x="0" y="6350"/>
                  </a:moveTo>
                  <a:lnTo>
                    <a:pt x="4898885" y="635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26554" y="4953507"/>
              <a:ext cx="4899025" cy="0"/>
            </a:xfrm>
            <a:custGeom>
              <a:avLst/>
              <a:gdLst/>
              <a:ahLst/>
              <a:cxnLst/>
              <a:rect l="l" t="t" r="r" b="b"/>
              <a:pathLst>
                <a:path w="4899025">
                  <a:moveTo>
                    <a:pt x="0" y="0"/>
                  </a:moveTo>
                  <a:lnTo>
                    <a:pt x="4898885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89992" y="6259195"/>
              <a:ext cx="495934" cy="1297940"/>
            </a:xfrm>
            <a:custGeom>
              <a:avLst/>
              <a:gdLst/>
              <a:ahLst/>
              <a:cxnLst/>
              <a:rect l="l" t="t" r="r" b="b"/>
              <a:pathLst>
                <a:path w="495934" h="1297940">
                  <a:moveTo>
                    <a:pt x="495808" y="0"/>
                  </a:moveTo>
                  <a:lnTo>
                    <a:pt x="0" y="0"/>
                  </a:lnTo>
                  <a:lnTo>
                    <a:pt x="0" y="1297558"/>
                  </a:lnTo>
                  <a:lnTo>
                    <a:pt x="495808" y="1297558"/>
                  </a:lnTo>
                  <a:lnTo>
                    <a:pt x="495808" y="0"/>
                  </a:lnTo>
                  <a:close/>
                </a:path>
              </a:pathLst>
            </a:custGeom>
            <a:solidFill>
              <a:srgbClr val="99CA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85800" y="6259181"/>
              <a:ext cx="4813300" cy="1297940"/>
            </a:xfrm>
            <a:custGeom>
              <a:avLst/>
              <a:gdLst/>
              <a:ahLst/>
              <a:cxnLst/>
              <a:rect l="l" t="t" r="r" b="b"/>
              <a:pathLst>
                <a:path w="4813300" h="1297940">
                  <a:moveTo>
                    <a:pt x="4813300" y="0"/>
                  </a:moveTo>
                  <a:lnTo>
                    <a:pt x="321818" y="0"/>
                  </a:lnTo>
                  <a:lnTo>
                    <a:pt x="0" y="12"/>
                  </a:lnTo>
                  <a:lnTo>
                    <a:pt x="0" y="1297571"/>
                  </a:lnTo>
                  <a:lnTo>
                    <a:pt x="321818" y="1297571"/>
                  </a:lnTo>
                  <a:lnTo>
                    <a:pt x="4813300" y="1297571"/>
                  </a:lnTo>
                  <a:lnTo>
                    <a:pt x="4813300" y="761631"/>
                  </a:lnTo>
                  <a:lnTo>
                    <a:pt x="481330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85800" y="6252845"/>
              <a:ext cx="321945" cy="1323340"/>
            </a:xfrm>
            <a:custGeom>
              <a:avLst/>
              <a:gdLst/>
              <a:ahLst/>
              <a:cxnLst/>
              <a:rect l="l" t="t" r="r" b="b"/>
              <a:pathLst>
                <a:path w="321944" h="1323340">
                  <a:moveTo>
                    <a:pt x="0" y="0"/>
                  </a:moveTo>
                  <a:lnTo>
                    <a:pt x="0" y="1322958"/>
                  </a:lnTo>
                </a:path>
                <a:path w="321944" h="1323340">
                  <a:moveTo>
                    <a:pt x="321818" y="0"/>
                  </a:moveTo>
                  <a:lnTo>
                    <a:pt x="321818" y="74891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988567" y="7001764"/>
              <a:ext cx="4517390" cy="574040"/>
            </a:xfrm>
            <a:custGeom>
              <a:avLst/>
              <a:gdLst/>
              <a:ahLst/>
              <a:cxnLst/>
              <a:rect l="l" t="t" r="r" b="b"/>
              <a:pathLst>
                <a:path w="4517390" h="574040">
                  <a:moveTo>
                    <a:pt x="19050" y="0"/>
                  </a:moveTo>
                  <a:lnTo>
                    <a:pt x="19050" y="574040"/>
                  </a:lnTo>
                </a:path>
                <a:path w="4517390" h="574040">
                  <a:moveTo>
                    <a:pt x="0" y="19050"/>
                  </a:moveTo>
                  <a:lnTo>
                    <a:pt x="4516882" y="1905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83642" y="6252845"/>
              <a:ext cx="5321935" cy="1323340"/>
            </a:xfrm>
            <a:custGeom>
              <a:avLst/>
              <a:gdLst/>
              <a:ahLst/>
              <a:cxnLst/>
              <a:rect l="l" t="t" r="r" b="b"/>
              <a:pathLst>
                <a:path w="5321935" h="1323340">
                  <a:moveTo>
                    <a:pt x="6350" y="0"/>
                  </a:moveTo>
                  <a:lnTo>
                    <a:pt x="6350" y="1322958"/>
                  </a:lnTo>
                </a:path>
                <a:path w="5321935" h="1323340">
                  <a:moveTo>
                    <a:pt x="5315458" y="0"/>
                  </a:moveTo>
                  <a:lnTo>
                    <a:pt x="5315458" y="1310258"/>
                  </a:lnTo>
                </a:path>
                <a:path w="5321935" h="1323340">
                  <a:moveTo>
                    <a:pt x="0" y="6350"/>
                  </a:moveTo>
                  <a:lnTo>
                    <a:pt x="5321808" y="635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83642" y="7556753"/>
              <a:ext cx="843280" cy="0"/>
            </a:xfrm>
            <a:custGeom>
              <a:avLst/>
              <a:gdLst/>
              <a:ahLst/>
              <a:cxnLst/>
              <a:rect l="l" t="t" r="r" b="b"/>
              <a:pathLst>
                <a:path w="843280">
                  <a:moveTo>
                    <a:pt x="0" y="0"/>
                  </a:moveTo>
                  <a:lnTo>
                    <a:pt x="843026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026667" y="7556753"/>
              <a:ext cx="4479290" cy="0"/>
            </a:xfrm>
            <a:custGeom>
              <a:avLst/>
              <a:gdLst/>
              <a:ahLst/>
              <a:cxnLst/>
              <a:rect l="l" t="t" r="r" b="b"/>
              <a:pathLst>
                <a:path w="4479290">
                  <a:moveTo>
                    <a:pt x="0" y="0"/>
                  </a:moveTo>
                  <a:lnTo>
                    <a:pt x="447878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277570" y="6550473"/>
            <a:ext cx="325120" cy="718185"/>
          </a:xfrm>
          <a:prstGeom prst="rect">
            <a:avLst/>
          </a:prstGeom>
        </p:spPr>
        <p:txBody>
          <a:bodyPr vert="vert270" wrap="square" lIns="0" tIns="44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1000" b="1" spc="-5" dirty="0">
                <a:latin typeface="Trebuchet MS"/>
                <a:cs typeface="Trebuchet MS"/>
              </a:rPr>
              <a:t>COSTO</a:t>
            </a:r>
            <a:endParaRPr sz="10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</a:pPr>
            <a:r>
              <a:rPr sz="1000" b="1" spc="-5" dirty="0">
                <a:latin typeface="Trebuchet MS"/>
                <a:cs typeface="Trebuchet MS"/>
              </a:rPr>
              <a:t>settimanale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62811" y="6646788"/>
            <a:ext cx="172720" cy="527685"/>
          </a:xfrm>
          <a:prstGeom prst="rect">
            <a:avLst/>
          </a:prstGeom>
        </p:spPr>
        <p:txBody>
          <a:bodyPr vert="vert270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000" b="1" dirty="0">
                <a:latin typeface="Trebuchet MS"/>
                <a:cs typeface="Trebuchet MS"/>
              </a:rPr>
              <a:t>€.</a:t>
            </a:r>
            <a:r>
              <a:rPr sz="1000" b="1" spc="-10" dirty="0">
                <a:latin typeface="Trebuchet MS"/>
                <a:cs typeface="Trebuchet MS"/>
              </a:rPr>
              <a:t> </a:t>
            </a:r>
            <a:r>
              <a:rPr sz="1000" b="1" dirty="0">
                <a:latin typeface="Trebuchet MS"/>
                <a:cs typeface="Trebuchet MS"/>
              </a:rPr>
              <a:t>50</a:t>
            </a:r>
            <a:r>
              <a:rPr sz="1000" b="1" spc="-10" dirty="0">
                <a:latin typeface="Trebuchet MS"/>
                <a:cs typeface="Trebuchet MS"/>
              </a:rPr>
              <a:t>.</a:t>
            </a:r>
            <a:r>
              <a:rPr sz="1000" b="1" dirty="0">
                <a:latin typeface="Trebuchet MS"/>
                <a:cs typeface="Trebuchet MS"/>
              </a:rPr>
              <a:t>00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050442" y="6282309"/>
            <a:ext cx="439801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>
              <a:lnSpc>
                <a:spcPct val="100000"/>
              </a:lnSpc>
              <a:tabLst>
                <a:tab pos="184785" algn="l"/>
                <a:tab pos="185420" algn="l"/>
              </a:tabLst>
            </a:pPr>
            <a:r>
              <a:rPr lang="it-IT" sz="900" dirty="0" smtClean="0">
                <a:latin typeface="Trebuchet MS"/>
                <a:cs typeface="Trebuchet MS"/>
              </a:rPr>
              <a:t>. </a:t>
            </a:r>
            <a:r>
              <a:rPr sz="900" spc="-5" dirty="0" err="1" smtClean="0">
                <a:latin typeface="Trebuchet MS"/>
                <a:cs typeface="Trebuchet MS"/>
              </a:rPr>
              <a:t>PagoPA</a:t>
            </a:r>
            <a:r>
              <a:rPr sz="900" spc="15" dirty="0" smtClean="0">
                <a:latin typeface="Trebuchet MS"/>
                <a:cs typeface="Trebuchet MS"/>
              </a:rPr>
              <a:t> </a:t>
            </a:r>
            <a:r>
              <a:rPr sz="900" spc="-5" dirty="0">
                <a:latin typeface="Trebuchet MS"/>
                <a:cs typeface="Trebuchet MS"/>
              </a:rPr>
              <a:t>al</a:t>
            </a:r>
            <a:r>
              <a:rPr sz="900" spc="10" dirty="0">
                <a:latin typeface="Trebuchet MS"/>
                <a:cs typeface="Trebuchet MS"/>
              </a:rPr>
              <a:t> </a:t>
            </a:r>
            <a:r>
              <a:rPr sz="900" spc="-5" dirty="0" err="1" smtClean="0">
                <a:latin typeface="Trebuchet MS"/>
                <a:cs typeface="Trebuchet MS"/>
              </a:rPr>
              <a:t>seguente</a:t>
            </a:r>
            <a:r>
              <a:rPr sz="900" spc="-5" dirty="0" smtClean="0">
                <a:latin typeface="Trebuchet MS"/>
                <a:cs typeface="Trebuchet MS"/>
              </a:rPr>
              <a:t> link:</a:t>
            </a:r>
            <a:r>
              <a:rPr sz="900" spc="10" dirty="0" smtClean="0">
                <a:solidFill>
                  <a:srgbClr val="ED7A08"/>
                </a:solidFill>
                <a:latin typeface="Trebuchet MS"/>
                <a:cs typeface="Trebuchet MS"/>
              </a:rPr>
              <a:t> </a:t>
            </a:r>
            <a:r>
              <a:rPr sz="900" u="sng" spc="-5" dirty="0" smtClean="0">
                <a:solidFill>
                  <a:srgbClr val="ED7A08"/>
                </a:solidFill>
                <a:uFill>
                  <a:solidFill>
                    <a:srgbClr val="ED7A08"/>
                  </a:solidFill>
                </a:uFill>
                <a:latin typeface="Trebuchet MS"/>
                <a:cs typeface="Trebuchet MS"/>
              </a:rPr>
              <a:t>https://pagamentinlombardia.servizirl.it/pa/home.html</a:t>
            </a:r>
            <a:endParaRPr sz="900" dirty="0">
              <a:latin typeface="Trebuchet MS"/>
              <a:cs typeface="Trebuchet MS"/>
            </a:endParaRPr>
          </a:p>
          <a:p>
            <a:pPr marL="163195" marR="341630" indent="-151130">
              <a:lnSpc>
                <a:spcPct val="100000"/>
              </a:lnSpc>
              <a:buFont typeface="Arial MT"/>
              <a:buChar char="•"/>
              <a:tabLst>
                <a:tab pos="184785" algn="l"/>
                <a:tab pos="185420" algn="l"/>
              </a:tabLst>
            </a:pPr>
            <a:r>
              <a:rPr sz="900" spc="-5" dirty="0" err="1">
                <a:latin typeface="Trebuchet MS"/>
                <a:cs typeface="Trebuchet MS"/>
              </a:rPr>
              <a:t>bonifico</a:t>
            </a:r>
            <a:r>
              <a:rPr sz="900" spc="35" dirty="0">
                <a:latin typeface="Trebuchet MS"/>
                <a:cs typeface="Trebuchet MS"/>
              </a:rPr>
              <a:t> </a:t>
            </a:r>
            <a:r>
              <a:rPr sz="900" spc="-5" dirty="0" err="1" smtClean="0">
                <a:latin typeface="Trebuchet MS"/>
                <a:cs typeface="Trebuchet MS"/>
              </a:rPr>
              <a:t>bancario</a:t>
            </a:r>
            <a:r>
              <a:rPr lang="it-IT" sz="900" spc="-5" dirty="0" smtClean="0">
                <a:latin typeface="Trebuchet MS"/>
                <a:cs typeface="Trebuchet MS"/>
              </a:rPr>
              <a:t> o presso la tesoreria comunale</a:t>
            </a:r>
            <a:r>
              <a:rPr sz="900" spc="-5" dirty="0" smtClean="0">
                <a:latin typeface="Trebuchet MS"/>
                <a:cs typeface="Trebuchet MS"/>
              </a:rPr>
              <a:t>,</a:t>
            </a:r>
            <a:r>
              <a:rPr sz="900" spc="20" dirty="0" smtClean="0">
                <a:latin typeface="Trebuchet MS"/>
                <a:cs typeface="Trebuchet MS"/>
              </a:rPr>
              <a:t> </a:t>
            </a:r>
            <a:r>
              <a:rPr sz="900" spc="-5" dirty="0">
                <a:latin typeface="Trebuchet MS"/>
                <a:cs typeface="Trebuchet MS"/>
              </a:rPr>
              <a:t>conto</a:t>
            </a:r>
            <a:r>
              <a:rPr sz="900" spc="20" dirty="0">
                <a:latin typeface="Trebuchet MS"/>
                <a:cs typeface="Trebuchet MS"/>
              </a:rPr>
              <a:t> </a:t>
            </a:r>
            <a:r>
              <a:rPr sz="900" spc="-5" dirty="0">
                <a:latin typeface="Trebuchet MS"/>
                <a:cs typeface="Trebuchet MS"/>
              </a:rPr>
              <a:t>tesoreria</a:t>
            </a:r>
            <a:r>
              <a:rPr sz="900" spc="20" dirty="0">
                <a:latin typeface="Trebuchet MS"/>
                <a:cs typeface="Trebuchet MS"/>
              </a:rPr>
              <a:t> </a:t>
            </a:r>
            <a:r>
              <a:rPr sz="900" spc="-5" dirty="0">
                <a:latin typeface="Trebuchet MS"/>
                <a:cs typeface="Trebuchet MS"/>
              </a:rPr>
              <a:t>comunale</a:t>
            </a:r>
            <a:r>
              <a:rPr sz="900" spc="15" dirty="0">
                <a:latin typeface="Trebuchet MS"/>
                <a:cs typeface="Trebuchet MS"/>
              </a:rPr>
              <a:t> </a:t>
            </a:r>
            <a:r>
              <a:rPr sz="900" spc="-5" dirty="0">
                <a:latin typeface="Trebuchet MS"/>
                <a:cs typeface="Trebuchet MS"/>
              </a:rPr>
              <a:t>«</a:t>
            </a:r>
            <a:r>
              <a:rPr sz="900" spc="-5" dirty="0" smtClean="0">
                <a:latin typeface="Trebuchet MS"/>
                <a:cs typeface="Trebuchet MS"/>
              </a:rPr>
              <a:t>Cr</a:t>
            </a:r>
            <a:r>
              <a:rPr lang="it-IT" sz="900" spc="-5" dirty="0" smtClean="0">
                <a:latin typeface="Trebuchet MS"/>
                <a:cs typeface="Trebuchet MS"/>
              </a:rPr>
              <a:t>è</a:t>
            </a:r>
            <a:r>
              <a:rPr sz="900" spc="-5" dirty="0" err="1" smtClean="0">
                <a:latin typeface="Trebuchet MS"/>
                <a:cs typeface="Trebuchet MS"/>
              </a:rPr>
              <a:t>dit</a:t>
            </a:r>
            <a:r>
              <a:rPr lang="it-IT" sz="900" spc="-5" dirty="0" smtClean="0">
                <a:latin typeface="Trebuchet MS"/>
                <a:cs typeface="Trebuchet MS"/>
              </a:rPr>
              <a:t> Agricole Italia </a:t>
            </a:r>
            <a:r>
              <a:rPr sz="900" spc="-5" dirty="0" smtClean="0">
                <a:latin typeface="Trebuchet MS"/>
                <a:cs typeface="Trebuchet MS"/>
              </a:rPr>
              <a:t>»</a:t>
            </a:r>
            <a:r>
              <a:rPr sz="900" spc="30" dirty="0" smtClean="0">
                <a:latin typeface="Trebuchet MS"/>
                <a:cs typeface="Trebuchet MS"/>
              </a:rPr>
              <a:t> </a:t>
            </a:r>
            <a:r>
              <a:rPr sz="900" dirty="0">
                <a:latin typeface="Trebuchet MS"/>
                <a:cs typeface="Trebuchet MS"/>
              </a:rPr>
              <a:t>-</a:t>
            </a:r>
            <a:r>
              <a:rPr sz="900" spc="-5" dirty="0">
                <a:latin typeface="Trebuchet MS"/>
                <a:cs typeface="Trebuchet MS"/>
              </a:rPr>
              <a:t> </a:t>
            </a:r>
            <a:r>
              <a:rPr sz="800" dirty="0">
                <a:latin typeface="Trebuchet MS"/>
                <a:cs typeface="Trebuchet MS"/>
              </a:rPr>
              <a:t>ag.</a:t>
            </a:r>
            <a:r>
              <a:rPr sz="800" spc="-10" dirty="0">
                <a:latin typeface="Trebuchet MS"/>
                <a:cs typeface="Trebuchet MS"/>
              </a:rPr>
              <a:t> </a:t>
            </a:r>
            <a:r>
              <a:rPr sz="800" spc="-5" dirty="0" smtClean="0">
                <a:latin typeface="Trebuchet MS"/>
                <a:cs typeface="Trebuchet MS"/>
              </a:rPr>
              <a:t>di </a:t>
            </a:r>
            <a:r>
              <a:rPr sz="800" dirty="0">
                <a:latin typeface="Trebuchet MS"/>
                <a:cs typeface="Trebuchet MS"/>
              </a:rPr>
              <a:t>Gerenzano</a:t>
            </a:r>
            <a:r>
              <a:rPr sz="800" spc="-30" dirty="0">
                <a:latin typeface="Trebuchet MS"/>
                <a:cs typeface="Trebuchet MS"/>
              </a:rPr>
              <a:t> </a:t>
            </a:r>
            <a:r>
              <a:rPr sz="800" dirty="0">
                <a:latin typeface="Trebuchet MS"/>
                <a:cs typeface="Trebuchet MS"/>
              </a:rPr>
              <a:t>-</a:t>
            </a:r>
            <a:r>
              <a:rPr sz="800" spc="-5" dirty="0">
                <a:latin typeface="Trebuchet MS"/>
                <a:cs typeface="Trebuchet MS"/>
              </a:rPr>
              <a:t> Piazza de Gasperi,</a:t>
            </a:r>
            <a:r>
              <a:rPr sz="800" spc="5" dirty="0">
                <a:latin typeface="Trebuchet MS"/>
                <a:cs typeface="Trebuchet MS"/>
              </a:rPr>
              <a:t> </a:t>
            </a:r>
            <a:r>
              <a:rPr sz="800" spc="-5" dirty="0">
                <a:latin typeface="Trebuchet MS"/>
                <a:cs typeface="Trebuchet MS"/>
              </a:rPr>
              <a:t>16</a:t>
            </a:r>
            <a:r>
              <a:rPr sz="800" spc="10" dirty="0">
                <a:latin typeface="Trebuchet MS"/>
                <a:cs typeface="Trebuchet MS"/>
              </a:rPr>
              <a:t> </a:t>
            </a:r>
            <a:r>
              <a:rPr sz="800" dirty="0">
                <a:latin typeface="Trebuchet MS"/>
                <a:cs typeface="Trebuchet MS"/>
              </a:rPr>
              <a:t>-</a:t>
            </a:r>
            <a:r>
              <a:rPr sz="800" spc="10" dirty="0">
                <a:latin typeface="Trebuchet MS"/>
                <a:cs typeface="Trebuchet MS"/>
              </a:rPr>
              <a:t> </a:t>
            </a:r>
            <a:r>
              <a:rPr sz="900" spc="-5" dirty="0">
                <a:latin typeface="Trebuchet MS"/>
                <a:cs typeface="Trebuchet MS"/>
              </a:rPr>
              <a:t>IBAN:</a:t>
            </a:r>
            <a:r>
              <a:rPr sz="900" dirty="0">
                <a:latin typeface="Trebuchet MS"/>
                <a:cs typeface="Trebuchet MS"/>
              </a:rPr>
              <a:t> </a:t>
            </a:r>
            <a:r>
              <a:rPr sz="900" spc="-5" dirty="0">
                <a:latin typeface="Trebuchet MS"/>
                <a:cs typeface="Trebuchet MS"/>
              </a:rPr>
              <a:t>IT</a:t>
            </a:r>
            <a:r>
              <a:rPr sz="900" dirty="0">
                <a:latin typeface="Trebuchet MS"/>
                <a:cs typeface="Trebuchet MS"/>
              </a:rPr>
              <a:t> </a:t>
            </a:r>
            <a:r>
              <a:rPr lang="it-IT" sz="900" spc="-5" dirty="0" smtClean="0">
                <a:latin typeface="Trebuchet MS"/>
                <a:cs typeface="Trebuchet MS"/>
              </a:rPr>
              <a:t>74 R 0623050280000015035111</a:t>
            </a:r>
            <a:endParaRPr sz="900" dirty="0">
              <a:latin typeface="Trebuchet MS"/>
              <a:cs typeface="Trebuchet MS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503680" y="7083679"/>
            <a:ext cx="350012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900" b="1" spc="-5" dirty="0">
                <a:latin typeface="Trebuchet MS"/>
                <a:cs typeface="Trebuchet MS"/>
              </a:rPr>
              <a:t>Nella</a:t>
            </a:r>
            <a:r>
              <a:rPr sz="900" b="1" spc="-20" dirty="0">
                <a:latin typeface="Trebuchet MS"/>
                <a:cs typeface="Trebuchet MS"/>
              </a:rPr>
              <a:t> </a:t>
            </a:r>
            <a:r>
              <a:rPr sz="900" b="1" spc="-5" dirty="0">
                <a:latin typeface="Trebuchet MS"/>
                <a:cs typeface="Trebuchet MS"/>
              </a:rPr>
              <a:t>causale</a:t>
            </a:r>
            <a:r>
              <a:rPr sz="900" b="1" spc="-10" dirty="0">
                <a:latin typeface="Trebuchet MS"/>
                <a:cs typeface="Trebuchet MS"/>
              </a:rPr>
              <a:t> </a:t>
            </a:r>
            <a:r>
              <a:rPr sz="900" b="1" spc="-5" dirty="0">
                <a:latin typeface="Trebuchet MS"/>
                <a:cs typeface="Trebuchet MS"/>
              </a:rPr>
              <a:t>specificare:</a:t>
            </a:r>
            <a:endParaRPr sz="900" dirty="0">
              <a:latin typeface="Trebuchet MS"/>
              <a:cs typeface="Trebuchet MS"/>
            </a:endParaRPr>
          </a:p>
          <a:p>
            <a:pPr marL="12700" marR="5080" indent="635" algn="ctr">
              <a:lnSpc>
                <a:spcPct val="100000"/>
              </a:lnSpc>
            </a:pPr>
            <a:r>
              <a:rPr sz="900" spc="-5" dirty="0">
                <a:latin typeface="Trebuchet MS"/>
                <a:cs typeface="Trebuchet MS"/>
              </a:rPr>
              <a:t>Iscrizione</a:t>
            </a:r>
            <a:r>
              <a:rPr sz="900" spc="70" dirty="0">
                <a:latin typeface="Trebuchet MS"/>
                <a:cs typeface="Trebuchet MS"/>
              </a:rPr>
              <a:t> </a:t>
            </a:r>
            <a:r>
              <a:rPr sz="900" spc="-5" dirty="0">
                <a:latin typeface="Trebuchet MS"/>
                <a:cs typeface="Trebuchet MS"/>
              </a:rPr>
              <a:t>al</a:t>
            </a:r>
            <a:r>
              <a:rPr sz="900" spc="50" dirty="0">
                <a:latin typeface="Trebuchet MS"/>
                <a:cs typeface="Trebuchet MS"/>
              </a:rPr>
              <a:t> </a:t>
            </a:r>
            <a:r>
              <a:rPr sz="900" spc="-5" dirty="0">
                <a:latin typeface="Trebuchet MS"/>
                <a:cs typeface="Trebuchet MS"/>
              </a:rPr>
              <a:t>centro</a:t>
            </a:r>
            <a:r>
              <a:rPr sz="900" spc="60" dirty="0">
                <a:latin typeface="Trebuchet MS"/>
                <a:cs typeface="Trebuchet MS"/>
              </a:rPr>
              <a:t> </a:t>
            </a:r>
            <a:r>
              <a:rPr sz="900" spc="-5" dirty="0">
                <a:latin typeface="Trebuchet MS"/>
                <a:cs typeface="Trebuchet MS"/>
              </a:rPr>
              <a:t>estivo</a:t>
            </a:r>
            <a:r>
              <a:rPr sz="900" spc="60" dirty="0">
                <a:latin typeface="Trebuchet MS"/>
                <a:cs typeface="Trebuchet MS"/>
              </a:rPr>
              <a:t> </a:t>
            </a:r>
            <a:r>
              <a:rPr sz="900" spc="-5" dirty="0">
                <a:latin typeface="Trebuchet MS"/>
                <a:cs typeface="Trebuchet MS"/>
              </a:rPr>
              <a:t>comunale</a:t>
            </a:r>
            <a:r>
              <a:rPr sz="900" spc="75" dirty="0">
                <a:latin typeface="Trebuchet MS"/>
                <a:cs typeface="Trebuchet MS"/>
              </a:rPr>
              <a:t> </a:t>
            </a:r>
            <a:r>
              <a:rPr sz="900" dirty="0">
                <a:latin typeface="Trebuchet MS"/>
                <a:cs typeface="Trebuchet MS"/>
              </a:rPr>
              <a:t>-</a:t>
            </a:r>
            <a:r>
              <a:rPr sz="900" spc="45" dirty="0">
                <a:latin typeface="Trebuchet MS"/>
                <a:cs typeface="Trebuchet MS"/>
              </a:rPr>
              <a:t> </a:t>
            </a:r>
            <a:r>
              <a:rPr sz="900" spc="-5" dirty="0">
                <a:latin typeface="Trebuchet MS"/>
                <a:cs typeface="Trebuchet MS"/>
              </a:rPr>
              <a:t>Settimane</a:t>
            </a:r>
            <a:r>
              <a:rPr sz="900" spc="60" dirty="0">
                <a:latin typeface="Trebuchet MS"/>
                <a:cs typeface="Trebuchet MS"/>
              </a:rPr>
              <a:t> </a:t>
            </a:r>
            <a:r>
              <a:rPr sz="900" dirty="0">
                <a:latin typeface="Trebuchet MS"/>
                <a:cs typeface="Trebuchet MS"/>
              </a:rPr>
              <a:t>di</a:t>
            </a:r>
            <a:r>
              <a:rPr sz="900" spc="60" dirty="0">
                <a:latin typeface="Trebuchet MS"/>
                <a:cs typeface="Trebuchet MS"/>
              </a:rPr>
              <a:t> </a:t>
            </a:r>
            <a:r>
              <a:rPr sz="900" spc="-5" dirty="0">
                <a:latin typeface="Trebuchet MS"/>
                <a:cs typeface="Trebuchet MS"/>
              </a:rPr>
              <a:t>frequenza </a:t>
            </a:r>
            <a:r>
              <a:rPr sz="900" dirty="0">
                <a:latin typeface="Trebuchet MS"/>
                <a:cs typeface="Trebuchet MS"/>
              </a:rPr>
              <a:t> </a:t>
            </a:r>
            <a:r>
              <a:rPr sz="900" spc="-5" dirty="0">
                <a:latin typeface="Trebuchet MS"/>
                <a:cs typeface="Trebuchet MS"/>
              </a:rPr>
              <a:t>Nome</a:t>
            </a:r>
            <a:r>
              <a:rPr sz="900" spc="15" dirty="0">
                <a:latin typeface="Trebuchet MS"/>
                <a:cs typeface="Trebuchet MS"/>
              </a:rPr>
              <a:t> </a:t>
            </a:r>
            <a:r>
              <a:rPr sz="900" dirty="0">
                <a:latin typeface="Trebuchet MS"/>
                <a:cs typeface="Trebuchet MS"/>
              </a:rPr>
              <a:t>e</a:t>
            </a:r>
            <a:r>
              <a:rPr sz="900" spc="-5" dirty="0">
                <a:latin typeface="Trebuchet MS"/>
                <a:cs typeface="Trebuchet MS"/>
              </a:rPr>
              <a:t> cognome</a:t>
            </a:r>
            <a:r>
              <a:rPr sz="900" spc="15" dirty="0">
                <a:latin typeface="Trebuchet MS"/>
                <a:cs typeface="Trebuchet MS"/>
              </a:rPr>
              <a:t> </a:t>
            </a:r>
            <a:r>
              <a:rPr sz="900" spc="-5" dirty="0">
                <a:latin typeface="Trebuchet MS"/>
                <a:cs typeface="Trebuchet MS"/>
              </a:rPr>
              <a:t>del bambino</a:t>
            </a:r>
            <a:r>
              <a:rPr sz="900" spc="35" dirty="0">
                <a:latin typeface="Trebuchet MS"/>
                <a:cs typeface="Trebuchet MS"/>
              </a:rPr>
              <a:t> </a:t>
            </a:r>
            <a:r>
              <a:rPr sz="900" dirty="0">
                <a:latin typeface="Trebuchet MS"/>
                <a:cs typeface="Trebuchet MS"/>
              </a:rPr>
              <a:t>– </a:t>
            </a:r>
            <a:r>
              <a:rPr sz="900" spc="-5" dirty="0">
                <a:latin typeface="Trebuchet MS"/>
                <a:cs typeface="Trebuchet MS"/>
              </a:rPr>
              <a:t>Eventuale</a:t>
            </a:r>
            <a:r>
              <a:rPr sz="900" spc="-10" dirty="0">
                <a:latin typeface="Trebuchet MS"/>
                <a:cs typeface="Trebuchet MS"/>
              </a:rPr>
              <a:t> </a:t>
            </a:r>
            <a:r>
              <a:rPr sz="900" spc="-5" dirty="0">
                <a:latin typeface="Trebuchet MS"/>
                <a:cs typeface="Trebuchet MS"/>
              </a:rPr>
              <a:t>frequenza</a:t>
            </a:r>
            <a:r>
              <a:rPr sz="900" spc="-20" dirty="0">
                <a:latin typeface="Trebuchet MS"/>
                <a:cs typeface="Trebuchet MS"/>
              </a:rPr>
              <a:t> </a:t>
            </a:r>
            <a:r>
              <a:rPr sz="900" dirty="0">
                <a:latin typeface="Trebuchet MS"/>
                <a:cs typeface="Trebuchet MS"/>
              </a:rPr>
              <a:t>a</a:t>
            </a:r>
            <a:r>
              <a:rPr sz="900" spc="10" dirty="0">
                <a:latin typeface="Trebuchet MS"/>
                <a:cs typeface="Trebuchet MS"/>
              </a:rPr>
              <a:t> </a:t>
            </a:r>
            <a:r>
              <a:rPr sz="900" spc="-5" dirty="0">
                <a:latin typeface="Trebuchet MS"/>
                <a:cs typeface="Trebuchet MS"/>
              </a:rPr>
              <a:t>post</a:t>
            </a:r>
            <a:r>
              <a:rPr sz="900" spc="15" dirty="0">
                <a:latin typeface="Trebuchet MS"/>
                <a:cs typeface="Trebuchet MS"/>
              </a:rPr>
              <a:t> </a:t>
            </a:r>
            <a:r>
              <a:rPr sz="900" dirty="0">
                <a:latin typeface="Trebuchet MS"/>
                <a:cs typeface="Trebuchet MS"/>
              </a:rPr>
              <a:t>-</a:t>
            </a:r>
            <a:r>
              <a:rPr sz="900" spc="-5" dirty="0">
                <a:latin typeface="Trebuchet MS"/>
                <a:cs typeface="Trebuchet MS"/>
              </a:rPr>
              <a:t> uscita</a:t>
            </a:r>
            <a:endParaRPr sz="900" dirty="0">
              <a:latin typeface="Trebuchet MS"/>
              <a:cs typeface="Trebuchet MS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630085" y="1682114"/>
            <a:ext cx="4633595" cy="666750"/>
            <a:chOff x="630085" y="1682114"/>
            <a:chExt cx="4633595" cy="666750"/>
          </a:xfrm>
        </p:grpSpPr>
        <p:sp>
          <p:nvSpPr>
            <p:cNvPr id="58" name="object 58"/>
            <p:cNvSpPr/>
            <p:nvPr/>
          </p:nvSpPr>
          <p:spPr>
            <a:xfrm>
              <a:off x="636435" y="1688528"/>
              <a:ext cx="4620895" cy="641350"/>
            </a:xfrm>
            <a:custGeom>
              <a:avLst/>
              <a:gdLst/>
              <a:ahLst/>
              <a:cxnLst/>
              <a:rect l="l" t="t" r="r" b="b"/>
              <a:pathLst>
                <a:path w="4620895" h="641350">
                  <a:moveTo>
                    <a:pt x="4620768" y="0"/>
                  </a:moveTo>
                  <a:lnTo>
                    <a:pt x="0" y="0"/>
                  </a:lnTo>
                  <a:lnTo>
                    <a:pt x="0" y="640905"/>
                  </a:lnTo>
                  <a:lnTo>
                    <a:pt x="4620768" y="640905"/>
                  </a:lnTo>
                  <a:lnTo>
                    <a:pt x="4620768" y="0"/>
                  </a:lnTo>
                  <a:close/>
                </a:path>
              </a:pathLst>
            </a:custGeom>
            <a:solidFill>
              <a:srgbClr val="AEC6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36435" y="1682114"/>
              <a:ext cx="4620895" cy="666750"/>
            </a:xfrm>
            <a:custGeom>
              <a:avLst/>
              <a:gdLst/>
              <a:ahLst/>
              <a:cxnLst/>
              <a:rect l="l" t="t" r="r" b="b"/>
              <a:pathLst>
                <a:path w="4620895" h="666750">
                  <a:moveTo>
                    <a:pt x="0" y="0"/>
                  </a:moveTo>
                  <a:lnTo>
                    <a:pt x="0" y="666368"/>
                  </a:lnTo>
                </a:path>
                <a:path w="4620895" h="666750">
                  <a:moveTo>
                    <a:pt x="4620729" y="0"/>
                  </a:moveTo>
                  <a:lnTo>
                    <a:pt x="4620729" y="666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30085" y="1682114"/>
              <a:ext cx="4633595" cy="12700"/>
            </a:xfrm>
            <a:custGeom>
              <a:avLst/>
              <a:gdLst/>
              <a:ahLst/>
              <a:cxnLst/>
              <a:rect l="l" t="t" r="r" b="b"/>
              <a:pathLst>
                <a:path w="4633595" h="12700">
                  <a:moveTo>
                    <a:pt x="0" y="12700"/>
                  </a:moveTo>
                  <a:lnTo>
                    <a:pt x="4633429" y="12700"/>
                  </a:lnTo>
                  <a:lnTo>
                    <a:pt x="463342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/>
          <p:cNvSpPr/>
          <p:nvPr/>
        </p:nvSpPr>
        <p:spPr>
          <a:xfrm>
            <a:off x="630085" y="2329433"/>
            <a:ext cx="4633595" cy="0"/>
          </a:xfrm>
          <a:custGeom>
            <a:avLst/>
            <a:gdLst/>
            <a:ahLst/>
            <a:cxnLst/>
            <a:rect l="l" t="t" r="r" b="b"/>
            <a:pathLst>
              <a:path w="4633595">
                <a:moveTo>
                  <a:pt x="0" y="0"/>
                </a:moveTo>
                <a:lnTo>
                  <a:pt x="4633429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682244" y="613409"/>
            <a:ext cx="4531360" cy="14824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Trebuchet MS"/>
                <a:cs typeface="Trebuchet MS"/>
              </a:rPr>
              <a:t>Nel </a:t>
            </a:r>
            <a:r>
              <a:rPr sz="900" spc="-5" dirty="0" err="1">
                <a:latin typeface="Trebuchet MS"/>
                <a:cs typeface="Trebuchet MS"/>
              </a:rPr>
              <a:t>contesto</a:t>
            </a:r>
            <a:r>
              <a:rPr sz="900" spc="-5" dirty="0">
                <a:latin typeface="Trebuchet MS"/>
                <a:cs typeface="Trebuchet MS"/>
              </a:rPr>
              <a:t> </a:t>
            </a:r>
            <a:r>
              <a:rPr sz="900" spc="-10" dirty="0" smtClean="0">
                <a:latin typeface="Trebuchet MS"/>
                <a:cs typeface="Trebuchet MS"/>
              </a:rPr>
              <a:t>dell</a:t>
            </a:r>
            <a:r>
              <a:rPr lang="it-IT" sz="900" spc="-10" dirty="0" smtClean="0">
                <a:latin typeface="Trebuchet MS"/>
                <a:cs typeface="Trebuchet MS"/>
              </a:rPr>
              <a:t>a non più </a:t>
            </a:r>
            <a:r>
              <a:rPr sz="900" spc="-10" dirty="0" err="1" smtClean="0">
                <a:latin typeface="Trebuchet MS"/>
                <a:cs typeface="Trebuchet MS"/>
              </a:rPr>
              <a:t>emergenza</a:t>
            </a:r>
            <a:r>
              <a:rPr sz="900" spc="-10" dirty="0" smtClean="0">
                <a:latin typeface="Trebuchet MS"/>
                <a:cs typeface="Trebuchet MS"/>
              </a:rPr>
              <a:t> </a:t>
            </a:r>
            <a:r>
              <a:rPr sz="900" spc="-5" dirty="0">
                <a:latin typeface="Trebuchet MS"/>
                <a:cs typeface="Trebuchet MS"/>
              </a:rPr>
              <a:t>sanitaria </a:t>
            </a:r>
            <a:r>
              <a:rPr sz="900" dirty="0">
                <a:latin typeface="Trebuchet MS"/>
                <a:cs typeface="Trebuchet MS"/>
              </a:rPr>
              <a:t>a </a:t>
            </a:r>
            <a:r>
              <a:rPr sz="900" spc="-5" dirty="0">
                <a:latin typeface="Trebuchet MS"/>
                <a:cs typeface="Trebuchet MS"/>
              </a:rPr>
              <a:t>carattere pandemico </a:t>
            </a:r>
            <a:r>
              <a:rPr sz="900" dirty="0">
                <a:latin typeface="Trebuchet MS"/>
                <a:cs typeface="Trebuchet MS"/>
              </a:rPr>
              <a:t>da </a:t>
            </a:r>
            <a:r>
              <a:rPr sz="900" spc="-5" dirty="0" smtClean="0">
                <a:latin typeface="Trebuchet MS"/>
                <a:cs typeface="Trebuchet MS"/>
              </a:rPr>
              <a:t>COVID-19 </a:t>
            </a:r>
            <a:r>
              <a:rPr sz="900" dirty="0">
                <a:latin typeface="Trebuchet MS"/>
                <a:cs typeface="Trebuchet MS"/>
              </a:rPr>
              <a:t>e nel </a:t>
            </a:r>
            <a:r>
              <a:rPr sz="900" spc="-5" dirty="0">
                <a:latin typeface="Trebuchet MS"/>
                <a:cs typeface="Trebuchet MS"/>
              </a:rPr>
              <a:t>quadro delle misure previste per farvi fronte, l’organizzazione </a:t>
            </a:r>
            <a:r>
              <a:rPr sz="900" dirty="0">
                <a:latin typeface="Trebuchet MS"/>
                <a:cs typeface="Trebuchet MS"/>
              </a:rPr>
              <a:t>di </a:t>
            </a:r>
            <a:r>
              <a:rPr sz="900" spc="-5" dirty="0">
                <a:latin typeface="Trebuchet MS"/>
                <a:cs typeface="Trebuchet MS"/>
              </a:rPr>
              <a:t>centri </a:t>
            </a:r>
            <a:r>
              <a:rPr sz="900" dirty="0">
                <a:latin typeface="Trebuchet MS"/>
                <a:cs typeface="Trebuchet MS"/>
              </a:rPr>
              <a:t> </a:t>
            </a:r>
            <a:r>
              <a:rPr sz="900" spc="-5" dirty="0">
                <a:latin typeface="Trebuchet MS"/>
                <a:cs typeface="Trebuchet MS"/>
              </a:rPr>
              <a:t>estivi, viene adeguata al rispetto delle prescrizioni </a:t>
            </a:r>
            <a:r>
              <a:rPr sz="900" dirty="0">
                <a:latin typeface="Trebuchet MS"/>
                <a:cs typeface="Trebuchet MS"/>
              </a:rPr>
              <a:t>e </a:t>
            </a:r>
            <a:r>
              <a:rPr sz="900" spc="-5" dirty="0">
                <a:latin typeface="Trebuchet MS"/>
                <a:cs typeface="Trebuchet MS"/>
              </a:rPr>
              <a:t>misure previste nelle Linee guida </a:t>
            </a:r>
            <a:r>
              <a:rPr sz="900" dirty="0">
                <a:latin typeface="Trebuchet MS"/>
                <a:cs typeface="Trebuchet MS"/>
              </a:rPr>
              <a:t> </a:t>
            </a:r>
            <a:r>
              <a:rPr sz="900" spc="-5" dirty="0">
                <a:latin typeface="Trebuchet MS"/>
                <a:cs typeface="Trebuchet MS"/>
              </a:rPr>
              <a:t>per la gestione in sicurezza </a:t>
            </a:r>
            <a:r>
              <a:rPr sz="900" dirty="0">
                <a:latin typeface="Trebuchet MS"/>
                <a:cs typeface="Trebuchet MS"/>
              </a:rPr>
              <a:t>di </a:t>
            </a:r>
            <a:r>
              <a:rPr sz="900" spc="-5" dirty="0">
                <a:latin typeface="Trebuchet MS"/>
                <a:cs typeface="Trebuchet MS"/>
              </a:rPr>
              <a:t>opportunità organizzate </a:t>
            </a:r>
            <a:r>
              <a:rPr sz="900" dirty="0">
                <a:latin typeface="Trebuchet MS"/>
                <a:cs typeface="Trebuchet MS"/>
              </a:rPr>
              <a:t>di socialità e gioco, </a:t>
            </a:r>
            <a:r>
              <a:rPr sz="900" spc="-5" dirty="0">
                <a:latin typeface="Trebuchet MS"/>
                <a:cs typeface="Trebuchet MS"/>
              </a:rPr>
              <a:t>per bambini </a:t>
            </a:r>
            <a:r>
              <a:rPr sz="900" dirty="0">
                <a:latin typeface="Trebuchet MS"/>
                <a:cs typeface="Trebuchet MS"/>
              </a:rPr>
              <a:t> ed </a:t>
            </a:r>
            <a:r>
              <a:rPr sz="900" spc="-5" dirty="0" err="1">
                <a:latin typeface="Trebuchet MS"/>
                <a:cs typeface="Trebuchet MS"/>
              </a:rPr>
              <a:t>adolescenti</a:t>
            </a:r>
            <a:r>
              <a:rPr sz="900" spc="-5" dirty="0">
                <a:latin typeface="Trebuchet MS"/>
                <a:cs typeface="Trebuchet MS"/>
              </a:rPr>
              <a:t> </a:t>
            </a:r>
            <a:r>
              <a:rPr lang="it-IT" sz="900" spc="-5" dirty="0" smtClean="0">
                <a:latin typeface="Trebuchet MS"/>
                <a:cs typeface="Trebuchet MS"/>
              </a:rPr>
              <a:t>previste nell’organizzazione scolastica ed </a:t>
            </a:r>
            <a:r>
              <a:rPr sz="900" spc="-5" dirty="0" smtClean="0">
                <a:latin typeface="Trebuchet MS"/>
                <a:cs typeface="Trebuchet MS"/>
              </a:rPr>
              <a:t>al</a:t>
            </a:r>
            <a:r>
              <a:rPr sz="900" dirty="0" smtClean="0">
                <a:latin typeface="Trebuchet MS"/>
                <a:cs typeface="Trebuchet MS"/>
              </a:rPr>
              <a:t> </a:t>
            </a:r>
            <a:r>
              <a:rPr sz="900" spc="-5" dirty="0">
                <a:latin typeface="Trebuchet MS"/>
                <a:cs typeface="Trebuchet MS"/>
              </a:rPr>
              <a:t>fine</a:t>
            </a:r>
            <a:r>
              <a:rPr sz="900" dirty="0">
                <a:latin typeface="Trebuchet MS"/>
                <a:cs typeface="Trebuchet MS"/>
              </a:rPr>
              <a:t> di </a:t>
            </a:r>
            <a:r>
              <a:rPr sz="900" spc="-5" dirty="0">
                <a:latin typeface="Trebuchet MS"/>
                <a:cs typeface="Trebuchet MS"/>
              </a:rPr>
              <a:t>cercare</a:t>
            </a:r>
            <a:r>
              <a:rPr sz="900" dirty="0">
                <a:latin typeface="Trebuchet MS"/>
                <a:cs typeface="Trebuchet MS"/>
              </a:rPr>
              <a:t> di </a:t>
            </a:r>
            <a:r>
              <a:rPr sz="900" spc="-5" dirty="0">
                <a:latin typeface="Trebuchet MS"/>
                <a:cs typeface="Trebuchet MS"/>
              </a:rPr>
              <a:t>ridurre</a:t>
            </a:r>
            <a:r>
              <a:rPr sz="900" dirty="0">
                <a:latin typeface="Trebuchet MS"/>
                <a:cs typeface="Trebuchet MS"/>
              </a:rPr>
              <a:t> il</a:t>
            </a:r>
            <a:r>
              <a:rPr sz="900" spc="5" dirty="0">
                <a:latin typeface="Trebuchet MS"/>
                <a:cs typeface="Trebuchet MS"/>
              </a:rPr>
              <a:t> </a:t>
            </a:r>
            <a:r>
              <a:rPr sz="900" spc="-5" dirty="0">
                <a:latin typeface="Trebuchet MS"/>
                <a:cs typeface="Trebuchet MS"/>
              </a:rPr>
              <a:t>più</a:t>
            </a:r>
            <a:r>
              <a:rPr sz="900" dirty="0">
                <a:latin typeface="Trebuchet MS"/>
                <a:cs typeface="Trebuchet MS"/>
              </a:rPr>
              <a:t> </a:t>
            </a:r>
            <a:r>
              <a:rPr sz="900" spc="-5" dirty="0">
                <a:latin typeface="Trebuchet MS"/>
                <a:cs typeface="Trebuchet MS"/>
              </a:rPr>
              <a:t>possibile</a:t>
            </a:r>
            <a:r>
              <a:rPr sz="900" dirty="0">
                <a:latin typeface="Trebuchet MS"/>
                <a:cs typeface="Trebuchet MS"/>
              </a:rPr>
              <a:t> </a:t>
            </a:r>
            <a:r>
              <a:rPr sz="900" spc="-5" dirty="0">
                <a:latin typeface="Trebuchet MS"/>
                <a:cs typeface="Trebuchet MS"/>
              </a:rPr>
              <a:t>il</a:t>
            </a:r>
            <a:r>
              <a:rPr sz="900" spc="260" dirty="0">
                <a:latin typeface="Trebuchet MS"/>
                <a:cs typeface="Trebuchet MS"/>
              </a:rPr>
              <a:t> </a:t>
            </a:r>
            <a:r>
              <a:rPr sz="900" spc="-5" dirty="0">
                <a:latin typeface="Trebuchet MS"/>
                <a:cs typeface="Trebuchet MS"/>
              </a:rPr>
              <a:t>rischio</a:t>
            </a:r>
            <a:r>
              <a:rPr sz="900" spc="260" dirty="0">
                <a:latin typeface="Trebuchet MS"/>
                <a:cs typeface="Trebuchet MS"/>
              </a:rPr>
              <a:t> </a:t>
            </a:r>
            <a:r>
              <a:rPr sz="900" spc="10" dirty="0">
                <a:latin typeface="Trebuchet MS"/>
                <a:cs typeface="Trebuchet MS"/>
              </a:rPr>
              <a:t>di </a:t>
            </a:r>
            <a:r>
              <a:rPr sz="900" spc="15" dirty="0">
                <a:latin typeface="Trebuchet MS"/>
                <a:cs typeface="Trebuchet MS"/>
              </a:rPr>
              <a:t> </a:t>
            </a:r>
            <a:r>
              <a:rPr sz="900" spc="-5" dirty="0">
                <a:latin typeface="Trebuchet MS"/>
                <a:cs typeface="Trebuchet MS"/>
              </a:rPr>
              <a:t>contagio.</a:t>
            </a:r>
            <a:endParaRPr sz="9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450" dirty="0">
              <a:latin typeface="Trebuchet MS"/>
              <a:cs typeface="Trebuchet MS"/>
            </a:endParaRPr>
          </a:p>
          <a:p>
            <a:pPr marL="12700" marR="6985" algn="just">
              <a:lnSpc>
                <a:spcPct val="100000"/>
              </a:lnSpc>
            </a:pPr>
            <a:r>
              <a:rPr sz="900" b="1" dirty="0">
                <a:latin typeface="Trebuchet MS"/>
                <a:cs typeface="Trebuchet MS"/>
              </a:rPr>
              <a:t>A </a:t>
            </a:r>
            <a:r>
              <a:rPr sz="900" b="1" spc="-5" dirty="0">
                <a:latin typeface="Trebuchet MS"/>
                <a:cs typeface="Trebuchet MS"/>
              </a:rPr>
              <a:t>partire </a:t>
            </a:r>
            <a:r>
              <a:rPr sz="900" b="1" dirty="0">
                <a:latin typeface="Trebuchet MS"/>
                <a:cs typeface="Trebuchet MS"/>
              </a:rPr>
              <a:t>dal </a:t>
            </a:r>
            <a:r>
              <a:rPr sz="900" b="1" spc="-5" dirty="0" smtClean="0">
                <a:latin typeface="Trebuchet MS"/>
                <a:cs typeface="Trebuchet MS"/>
              </a:rPr>
              <a:t>1</a:t>
            </a:r>
            <a:r>
              <a:rPr lang="it-IT" sz="900" b="1" spc="-5" dirty="0" smtClean="0">
                <a:latin typeface="Trebuchet MS"/>
                <a:cs typeface="Trebuchet MS"/>
              </a:rPr>
              <a:t>3</a:t>
            </a:r>
            <a:r>
              <a:rPr sz="900" b="1" spc="-5" dirty="0" smtClean="0">
                <a:latin typeface="Trebuchet MS"/>
                <a:cs typeface="Trebuchet MS"/>
              </a:rPr>
              <a:t>.06.202</a:t>
            </a:r>
            <a:r>
              <a:rPr lang="it-IT" sz="900" b="1" spc="-5" dirty="0" smtClean="0">
                <a:latin typeface="Trebuchet MS"/>
                <a:cs typeface="Trebuchet MS"/>
              </a:rPr>
              <a:t>2</a:t>
            </a:r>
            <a:r>
              <a:rPr sz="900" b="1" spc="-5" dirty="0" smtClean="0">
                <a:latin typeface="Trebuchet MS"/>
                <a:cs typeface="Trebuchet MS"/>
              </a:rPr>
              <a:t> </a:t>
            </a:r>
            <a:r>
              <a:rPr sz="900" b="1" dirty="0">
                <a:latin typeface="Trebuchet MS"/>
                <a:cs typeface="Trebuchet MS"/>
              </a:rPr>
              <a:t>è </a:t>
            </a:r>
            <a:r>
              <a:rPr sz="900" b="1" spc="-5" dirty="0">
                <a:latin typeface="Trebuchet MS"/>
                <a:cs typeface="Trebuchet MS"/>
              </a:rPr>
              <a:t>prevista,</a:t>
            </a:r>
            <a:r>
              <a:rPr sz="900" b="1" spc="260" dirty="0">
                <a:latin typeface="Trebuchet MS"/>
                <a:cs typeface="Trebuchet MS"/>
              </a:rPr>
              <a:t> </a:t>
            </a:r>
            <a:r>
              <a:rPr sz="900" b="1" spc="-5" dirty="0">
                <a:latin typeface="Trebuchet MS"/>
                <a:cs typeface="Trebuchet MS"/>
              </a:rPr>
              <a:t>presso la scuola </a:t>
            </a:r>
            <a:r>
              <a:rPr sz="900" b="1" i="1" spc="-5" dirty="0">
                <a:latin typeface="Trebuchet MS"/>
                <a:cs typeface="Trebuchet MS"/>
              </a:rPr>
              <a:t>Giovanni XXIII</a:t>
            </a:r>
            <a:r>
              <a:rPr sz="900" b="1" spc="-5" dirty="0">
                <a:latin typeface="Trebuchet MS"/>
                <a:cs typeface="Trebuchet MS"/>
              </a:rPr>
              <a:t>°, l’attivazione </a:t>
            </a:r>
            <a:r>
              <a:rPr sz="900" b="1" dirty="0">
                <a:latin typeface="Trebuchet MS"/>
                <a:cs typeface="Trebuchet MS"/>
              </a:rPr>
              <a:t> di un </a:t>
            </a:r>
            <a:r>
              <a:rPr sz="700" b="1" spc="10" dirty="0">
                <a:latin typeface="Trebuchet MS"/>
                <a:cs typeface="Trebuchet MS"/>
              </a:rPr>
              <a:t>CENTRO</a:t>
            </a:r>
            <a:r>
              <a:rPr sz="700" b="1" spc="15" dirty="0">
                <a:latin typeface="Trebuchet MS"/>
                <a:cs typeface="Trebuchet MS"/>
              </a:rPr>
              <a:t> </a:t>
            </a:r>
            <a:r>
              <a:rPr sz="700" b="1" spc="10" dirty="0">
                <a:latin typeface="Trebuchet MS"/>
                <a:cs typeface="Trebuchet MS"/>
              </a:rPr>
              <a:t>ESTIVO  COMUNALE  </a:t>
            </a:r>
            <a:r>
              <a:rPr sz="900" b="1" dirty="0">
                <a:latin typeface="Trebuchet MS"/>
                <a:cs typeface="Trebuchet MS"/>
              </a:rPr>
              <a:t>per </a:t>
            </a:r>
            <a:r>
              <a:rPr sz="900" b="1" spc="-5" dirty="0">
                <a:latin typeface="Trebuchet MS"/>
                <a:cs typeface="Trebuchet MS"/>
              </a:rPr>
              <a:t>bambini della fascia d’età 6-11 anni (il riferimento </a:t>
            </a:r>
            <a:r>
              <a:rPr sz="900" b="1" spc="-260" dirty="0">
                <a:latin typeface="Trebuchet MS"/>
                <a:cs typeface="Trebuchet MS"/>
              </a:rPr>
              <a:t> </a:t>
            </a:r>
            <a:r>
              <a:rPr sz="900" b="1" dirty="0">
                <a:latin typeface="Trebuchet MS"/>
                <a:cs typeface="Trebuchet MS"/>
              </a:rPr>
              <a:t>è</a:t>
            </a:r>
            <a:r>
              <a:rPr sz="900" b="1" spc="10" dirty="0">
                <a:latin typeface="Trebuchet MS"/>
                <a:cs typeface="Trebuchet MS"/>
              </a:rPr>
              <a:t> </a:t>
            </a:r>
            <a:r>
              <a:rPr sz="900" b="1" dirty="0">
                <a:latin typeface="Trebuchet MS"/>
                <a:cs typeface="Trebuchet MS"/>
              </a:rPr>
              <a:t>l’età</a:t>
            </a:r>
            <a:r>
              <a:rPr sz="900" b="1" spc="-20" dirty="0">
                <a:latin typeface="Trebuchet MS"/>
                <a:cs typeface="Trebuchet MS"/>
              </a:rPr>
              <a:t> </a:t>
            </a:r>
            <a:r>
              <a:rPr sz="900" b="1" spc="-5" dirty="0">
                <a:latin typeface="Trebuchet MS"/>
                <a:cs typeface="Trebuchet MS"/>
              </a:rPr>
              <a:t>anagrafica).</a:t>
            </a:r>
            <a:r>
              <a:rPr sz="900" b="1" spc="-10" dirty="0">
                <a:latin typeface="Trebuchet MS"/>
                <a:cs typeface="Trebuchet MS"/>
              </a:rPr>
              <a:t> </a:t>
            </a:r>
            <a:r>
              <a:rPr sz="900" b="1" spc="-5" dirty="0">
                <a:latin typeface="Trebuchet MS"/>
                <a:cs typeface="Trebuchet MS"/>
              </a:rPr>
              <a:t>Sarà possibile</a:t>
            </a:r>
            <a:r>
              <a:rPr sz="900" b="1" spc="20" dirty="0">
                <a:latin typeface="Trebuchet MS"/>
                <a:cs typeface="Trebuchet MS"/>
              </a:rPr>
              <a:t> </a:t>
            </a:r>
            <a:r>
              <a:rPr sz="900" b="1" spc="-5" dirty="0">
                <a:latin typeface="Trebuchet MS"/>
                <a:cs typeface="Trebuchet MS"/>
              </a:rPr>
              <a:t>accogliere</a:t>
            </a:r>
            <a:r>
              <a:rPr sz="900" b="1" spc="5" dirty="0">
                <a:latin typeface="Trebuchet MS"/>
                <a:cs typeface="Trebuchet MS"/>
              </a:rPr>
              <a:t> </a:t>
            </a:r>
            <a:r>
              <a:rPr sz="900" b="1" spc="-5" dirty="0">
                <a:latin typeface="Trebuchet MS"/>
                <a:cs typeface="Trebuchet MS"/>
              </a:rPr>
              <a:t>un</a:t>
            </a:r>
            <a:r>
              <a:rPr sz="900" b="1" spc="15" dirty="0">
                <a:latin typeface="Trebuchet MS"/>
                <a:cs typeface="Trebuchet MS"/>
              </a:rPr>
              <a:t> </a:t>
            </a:r>
            <a:r>
              <a:rPr sz="900" b="1" spc="-5" dirty="0">
                <a:latin typeface="Trebuchet MS"/>
                <a:cs typeface="Trebuchet MS"/>
              </a:rPr>
              <a:t>massimo</a:t>
            </a:r>
            <a:r>
              <a:rPr sz="900" b="1" spc="30" dirty="0">
                <a:latin typeface="Trebuchet MS"/>
                <a:cs typeface="Trebuchet MS"/>
              </a:rPr>
              <a:t> </a:t>
            </a:r>
            <a:r>
              <a:rPr sz="900" b="1" dirty="0">
                <a:latin typeface="Trebuchet MS"/>
                <a:cs typeface="Trebuchet MS"/>
              </a:rPr>
              <a:t>di</a:t>
            </a:r>
            <a:r>
              <a:rPr sz="900" b="1" spc="5" dirty="0">
                <a:latin typeface="Trebuchet MS"/>
                <a:cs typeface="Trebuchet MS"/>
              </a:rPr>
              <a:t> </a:t>
            </a:r>
            <a:r>
              <a:rPr sz="900" b="1" dirty="0">
                <a:latin typeface="Trebuchet MS"/>
                <a:cs typeface="Trebuchet MS"/>
              </a:rPr>
              <a:t>80</a:t>
            </a:r>
            <a:r>
              <a:rPr sz="900" b="1" spc="-5" dirty="0">
                <a:latin typeface="Trebuchet MS"/>
                <a:cs typeface="Trebuchet MS"/>
              </a:rPr>
              <a:t> bambini</a:t>
            </a:r>
            <a:r>
              <a:rPr sz="900" b="1" spc="5" dirty="0">
                <a:latin typeface="Trebuchet MS"/>
                <a:cs typeface="Trebuchet MS"/>
              </a:rPr>
              <a:t> </a:t>
            </a:r>
            <a:r>
              <a:rPr sz="900" b="1" dirty="0">
                <a:latin typeface="Trebuchet MS"/>
                <a:cs typeface="Trebuchet MS"/>
              </a:rPr>
              <a:t>a</a:t>
            </a:r>
            <a:r>
              <a:rPr sz="900" b="1" spc="10" dirty="0">
                <a:latin typeface="Trebuchet MS"/>
                <a:cs typeface="Trebuchet MS"/>
              </a:rPr>
              <a:t> </a:t>
            </a:r>
            <a:r>
              <a:rPr sz="900" b="1" spc="-5" dirty="0">
                <a:latin typeface="Trebuchet MS"/>
                <a:cs typeface="Trebuchet MS"/>
              </a:rPr>
              <a:t>settimana.</a:t>
            </a:r>
            <a:endParaRPr sz="900" dirty="0">
              <a:latin typeface="Trebuchet MS"/>
              <a:cs typeface="Trebuchet MS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479412" y="5525249"/>
            <a:ext cx="4937125" cy="322580"/>
          </a:xfrm>
          <a:custGeom>
            <a:avLst/>
            <a:gdLst/>
            <a:ahLst/>
            <a:cxnLst/>
            <a:rect l="l" t="t" r="r" b="b"/>
            <a:pathLst>
              <a:path w="4937125" h="322579">
                <a:moveTo>
                  <a:pt x="2663698" y="10210"/>
                </a:moveTo>
                <a:lnTo>
                  <a:pt x="0" y="10210"/>
                </a:lnTo>
                <a:lnTo>
                  <a:pt x="0" y="321957"/>
                </a:lnTo>
                <a:lnTo>
                  <a:pt x="2663698" y="321957"/>
                </a:lnTo>
                <a:lnTo>
                  <a:pt x="2663698" y="10210"/>
                </a:lnTo>
                <a:close/>
              </a:path>
              <a:path w="4937125" h="322579">
                <a:moveTo>
                  <a:pt x="4937010" y="145592"/>
                </a:moveTo>
                <a:lnTo>
                  <a:pt x="2744863" y="145592"/>
                </a:lnTo>
                <a:lnTo>
                  <a:pt x="2744863" y="321068"/>
                </a:lnTo>
                <a:lnTo>
                  <a:pt x="4937010" y="321068"/>
                </a:lnTo>
                <a:lnTo>
                  <a:pt x="4937010" y="145592"/>
                </a:lnTo>
                <a:close/>
              </a:path>
              <a:path w="4937125" h="322579">
                <a:moveTo>
                  <a:pt x="4937010" y="0"/>
                </a:moveTo>
                <a:lnTo>
                  <a:pt x="2744863" y="0"/>
                </a:lnTo>
                <a:lnTo>
                  <a:pt x="2744863" y="145554"/>
                </a:lnTo>
                <a:lnTo>
                  <a:pt x="4937010" y="145554"/>
                </a:lnTo>
                <a:lnTo>
                  <a:pt x="4937010" y="0"/>
                </a:lnTo>
                <a:close/>
              </a:path>
            </a:pathLst>
          </a:custGeom>
          <a:solidFill>
            <a:srgbClr val="D5EAA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5" name="object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120384"/>
              </p:ext>
            </p:extLst>
          </p:nvPr>
        </p:nvGraphicFramePr>
        <p:xfrm>
          <a:off x="257708" y="2333879"/>
          <a:ext cx="5156200" cy="39274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76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506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988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6913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625217">
                <a:tc gridSpan="3">
                  <a:txBody>
                    <a:bodyPr/>
                    <a:lstStyle/>
                    <a:p>
                      <a:pPr marL="327025" marR="48895" algn="just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850" spc="-5" dirty="0">
                          <a:latin typeface="Trebuchet MS"/>
                          <a:cs typeface="Trebuchet MS"/>
                        </a:rPr>
                        <a:t>Nel caso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in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cui ci fosse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un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eccesso di domande rispetto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alla capacità ricettiva, ai fini dell'ammissione al centro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estivo, saranno tenuti in considerazione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i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seguenti criteri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di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priorità</a:t>
                      </a:r>
                      <a:r>
                        <a:rPr sz="850" spc="-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per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l'accesso:</a:t>
                      </a:r>
                      <a:endParaRPr sz="850" dirty="0">
                        <a:latin typeface="Trebuchet MS"/>
                        <a:cs typeface="Trebuchet MS"/>
                      </a:endParaRPr>
                    </a:p>
                    <a:p>
                      <a:pPr marL="499745" marR="48895" indent="-172720" algn="just">
                        <a:lnSpc>
                          <a:spcPct val="100000"/>
                        </a:lnSpc>
                        <a:buFont typeface="Arial MT"/>
                        <a:buChar char="•"/>
                        <a:tabLst>
                          <a:tab pos="500380" algn="l"/>
                        </a:tabLst>
                      </a:pPr>
                      <a:r>
                        <a:rPr sz="850" spc="-5" dirty="0">
                          <a:latin typeface="Trebuchet MS"/>
                          <a:cs typeface="Trebuchet MS"/>
                        </a:rPr>
                        <a:t>Priorità 1: nuclei monoparentali residenti formati dal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minore/i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e</a:t>
                      </a:r>
                      <a:r>
                        <a:rPr sz="85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da</a:t>
                      </a:r>
                      <a:r>
                        <a:rPr sz="85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un</a:t>
                      </a:r>
                      <a:r>
                        <a:rPr sz="85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unico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genitore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 (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titolare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 della </a:t>
                      </a:r>
                      <a:r>
                        <a:rPr sz="80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responsabilità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genitoriale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 o</a:t>
                      </a:r>
                      <a:r>
                        <a:rPr sz="80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affidatario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),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che</a:t>
                      </a:r>
                      <a:r>
                        <a:rPr sz="850" spc="2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lavora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e </a:t>
                      </a:r>
                      <a:r>
                        <a:rPr sz="850" spc="-2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non</a:t>
                      </a:r>
                      <a:r>
                        <a:rPr sz="85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può</a:t>
                      </a:r>
                      <a:r>
                        <a:rPr sz="85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accedere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al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lavoro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agile/smart-working.</a:t>
                      </a:r>
                      <a:endParaRPr sz="850" dirty="0">
                        <a:latin typeface="Trebuchet MS"/>
                        <a:cs typeface="Trebuchet MS"/>
                      </a:endParaRPr>
                    </a:p>
                    <a:p>
                      <a:pPr marL="499745" marR="49530" indent="-172720" algn="just">
                        <a:lnSpc>
                          <a:spcPct val="100000"/>
                        </a:lnSpc>
                        <a:buFont typeface="Arial MT"/>
                        <a:buChar char="•"/>
                        <a:tabLst>
                          <a:tab pos="500380" algn="l"/>
                        </a:tabLst>
                      </a:pPr>
                      <a:r>
                        <a:rPr sz="850" spc="-5" dirty="0">
                          <a:latin typeface="Trebuchet MS"/>
                          <a:cs typeface="Trebuchet MS"/>
                        </a:rPr>
                        <a:t>Priorità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2: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nuclei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familiari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residenti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con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entrambi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genitori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lavoratori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impossibilitati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 ad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accedere</a:t>
                      </a:r>
                      <a:r>
                        <a:rPr sz="850" spc="2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al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lavoro</a:t>
                      </a:r>
                      <a:r>
                        <a:rPr sz="850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agile/smart-working.</a:t>
                      </a:r>
                      <a:endParaRPr sz="850" dirty="0">
                        <a:latin typeface="Trebuchet MS"/>
                        <a:cs typeface="Trebuchet MS"/>
                      </a:endParaRPr>
                    </a:p>
                    <a:p>
                      <a:pPr marL="499745" marR="49530" indent="-172720" algn="just">
                        <a:lnSpc>
                          <a:spcPct val="100000"/>
                        </a:lnSpc>
                        <a:buFont typeface="Arial MT"/>
                        <a:buChar char="•"/>
                        <a:tabLst>
                          <a:tab pos="500380" algn="l"/>
                        </a:tabLst>
                      </a:pPr>
                      <a:r>
                        <a:rPr sz="850" spc="-5" dirty="0">
                          <a:latin typeface="Trebuchet MS"/>
                          <a:cs typeface="Trebuchet MS"/>
                        </a:rPr>
                        <a:t>Priorità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3: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nuclei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familiari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residenti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con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entrambi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genitori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lavoratori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di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cui solo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uno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può accedere al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lavoro</a:t>
                      </a:r>
                      <a:r>
                        <a:rPr sz="850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agile/smart-working.</a:t>
                      </a:r>
                      <a:endParaRPr sz="850" dirty="0">
                        <a:latin typeface="Trebuchet MS"/>
                        <a:cs typeface="Trebuchet MS"/>
                      </a:endParaRPr>
                    </a:p>
                    <a:p>
                      <a:pPr marL="499745" marR="49530" indent="-172720" algn="just">
                        <a:lnSpc>
                          <a:spcPct val="100000"/>
                        </a:lnSpc>
                        <a:buFont typeface="Arial MT"/>
                        <a:buChar char="•"/>
                        <a:tabLst>
                          <a:tab pos="500380" algn="l"/>
                        </a:tabLst>
                      </a:pPr>
                      <a:r>
                        <a:rPr sz="850" spc="-5" dirty="0">
                          <a:latin typeface="Trebuchet MS"/>
                          <a:cs typeface="Trebuchet MS"/>
                        </a:rPr>
                        <a:t>Priorità 4: nuclei familiari residenti con presenza 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di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 minori</a:t>
                      </a:r>
                      <a:r>
                        <a:rPr sz="850" spc="-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di</a:t>
                      </a:r>
                      <a:r>
                        <a:rPr sz="85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età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inferiore</a:t>
                      </a:r>
                      <a:r>
                        <a:rPr sz="850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3</a:t>
                      </a:r>
                      <a:r>
                        <a:rPr sz="85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anni</a:t>
                      </a:r>
                      <a:endParaRPr sz="850" dirty="0">
                        <a:latin typeface="Trebuchet MS"/>
                        <a:cs typeface="Trebuchet MS"/>
                      </a:endParaRPr>
                    </a:p>
                    <a:p>
                      <a:pPr marL="327025" marR="48895" algn="just">
                        <a:lnSpc>
                          <a:spcPct val="100000"/>
                        </a:lnSpc>
                      </a:pPr>
                      <a:r>
                        <a:rPr sz="850" spc="-5" dirty="0">
                          <a:latin typeface="Trebuchet MS"/>
                          <a:cs typeface="Trebuchet MS"/>
                        </a:rPr>
                        <a:t>Si dovrà allegare dichiarazione del datore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di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lavoro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o </a:t>
                      </a:r>
                      <a:r>
                        <a:rPr sz="85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autocertificazione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in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caso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di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professione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autonoma </a:t>
                      </a:r>
                      <a:r>
                        <a:rPr sz="850" spc="-2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relativa</a:t>
                      </a:r>
                      <a:r>
                        <a:rPr sz="85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alle</a:t>
                      </a:r>
                      <a:r>
                        <a:rPr sz="85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spc="-5" dirty="0">
                          <a:latin typeface="Trebuchet MS"/>
                          <a:cs typeface="Trebuchet MS"/>
                        </a:rPr>
                        <a:t>modalità</a:t>
                      </a:r>
                      <a:r>
                        <a:rPr sz="85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di</a:t>
                      </a:r>
                      <a:r>
                        <a:rPr sz="850" spc="-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svolgimento</a:t>
                      </a:r>
                      <a:r>
                        <a:rPr sz="850" spc="-5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del</a:t>
                      </a:r>
                      <a:r>
                        <a:rPr sz="85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proprio</a:t>
                      </a:r>
                      <a:r>
                        <a:rPr sz="850" spc="-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dirty="0">
                          <a:latin typeface="Trebuchet MS"/>
                          <a:cs typeface="Trebuchet MS"/>
                        </a:rPr>
                        <a:t>lavoro.</a:t>
                      </a:r>
                    </a:p>
                  </a:txBody>
                  <a:tcPr marL="0" marR="0" marT="8509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59055" marR="30480" algn="just">
                        <a:lnSpc>
                          <a:spcPct val="100000"/>
                        </a:lnSpc>
                      </a:pPr>
                      <a:r>
                        <a:rPr sz="800" dirty="0"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80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genitori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 dei</a:t>
                      </a:r>
                      <a:r>
                        <a:rPr sz="80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bambini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partecipanti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 err="1">
                          <a:latin typeface="Trebuchet MS"/>
                          <a:cs typeface="Trebuchet MS"/>
                        </a:rPr>
                        <a:t>dovranno</a:t>
                      </a:r>
                      <a:r>
                        <a:rPr sz="8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it-IT" sz="800" spc="0" dirty="0" smtClean="0">
                          <a:latin typeface="Trebuchet MS"/>
                          <a:cs typeface="Trebuchet MS"/>
                        </a:rPr>
                        <a:t>fare</a:t>
                      </a:r>
                      <a:r>
                        <a:rPr sz="800" dirty="0" smtClean="0">
                          <a:latin typeface="Trebuchet MS"/>
                          <a:cs typeface="Trebuchet MS"/>
                        </a:rPr>
                        <a:t>:</a:t>
                      </a:r>
                      <a:endParaRPr sz="800" dirty="0">
                        <a:latin typeface="Trebuchet MS"/>
                        <a:cs typeface="Trebuchet MS"/>
                      </a:endParaRPr>
                    </a:p>
                    <a:p>
                      <a:pPr marL="58420" indent="0" algn="just">
                        <a:lnSpc>
                          <a:spcPct val="100000"/>
                        </a:lnSpc>
                        <a:buNone/>
                        <a:tabLst>
                          <a:tab pos="167640" algn="l"/>
                        </a:tabLst>
                      </a:pPr>
                      <a:r>
                        <a:rPr sz="800" dirty="0" smtClean="0">
                          <a:latin typeface="Trebuchet MS"/>
                          <a:cs typeface="Trebuchet MS"/>
                        </a:rPr>
                        <a:t>le</a:t>
                      </a:r>
                      <a:r>
                        <a:rPr sz="800" spc="-15" dirty="0" smtClean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seguenti</a:t>
                      </a:r>
                      <a:r>
                        <a:rPr sz="800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autodichiarazioni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:</a:t>
                      </a:r>
                      <a:endParaRPr sz="800" dirty="0">
                        <a:latin typeface="Trebuchet MS"/>
                        <a:cs typeface="Trebuchet MS"/>
                      </a:endParaRPr>
                    </a:p>
                    <a:p>
                      <a:pPr marL="325755" marR="32384" lvl="1" indent="-170815" algn="just">
                        <a:lnSpc>
                          <a:spcPct val="100000"/>
                        </a:lnSpc>
                        <a:buFont typeface="Arial MT"/>
                        <a:buChar char="•"/>
                        <a:tabLst>
                          <a:tab pos="326390" algn="l"/>
                        </a:tabLst>
                      </a:pPr>
                      <a:r>
                        <a:rPr sz="800" spc="-5" dirty="0">
                          <a:latin typeface="Trebuchet MS"/>
                          <a:cs typeface="Trebuchet MS"/>
                        </a:rPr>
                        <a:t>dichiarazione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sulle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condizioni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di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 salute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del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minore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da rendere </a:t>
                      </a:r>
                      <a:r>
                        <a:rPr sz="800" spc="-15" dirty="0">
                          <a:latin typeface="Trebuchet MS"/>
                          <a:cs typeface="Trebuchet MS"/>
                        </a:rPr>
                        <a:t>in </a:t>
                      </a:r>
                      <a:r>
                        <a:rPr sz="8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occasione</a:t>
                      </a:r>
                      <a:r>
                        <a:rPr sz="80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della</a:t>
                      </a:r>
                      <a:r>
                        <a:rPr sz="800" spc="229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prima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 accoglienza</a:t>
                      </a:r>
                      <a:endParaRPr sz="800" dirty="0">
                        <a:latin typeface="Trebuchet MS"/>
                        <a:cs typeface="Trebuchet MS"/>
                      </a:endParaRPr>
                    </a:p>
                    <a:p>
                      <a:pPr marL="325755" marR="31115" lvl="1" indent="-170815" algn="just">
                        <a:lnSpc>
                          <a:spcPct val="100000"/>
                        </a:lnSpc>
                        <a:buFont typeface="Arial MT"/>
                        <a:buChar char="•"/>
                        <a:tabLst>
                          <a:tab pos="326390" algn="l"/>
                        </a:tabLst>
                      </a:pPr>
                      <a:r>
                        <a:rPr sz="800" spc="-5" dirty="0">
                          <a:latin typeface="Trebuchet MS"/>
                          <a:cs typeface="Trebuchet MS"/>
                        </a:rPr>
                        <a:t>dichiarazione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sulle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condizioni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di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 salute</a:t>
                      </a:r>
                      <a:r>
                        <a:rPr sz="800" i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dell’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accompagnatore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da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rendere in occasione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della </a:t>
                      </a:r>
                      <a:r>
                        <a:rPr sz="800" i="1" dirty="0">
                          <a:latin typeface="Trebuchet MS"/>
                          <a:cs typeface="Trebuchet MS"/>
                        </a:rPr>
                        <a:t>prima </a:t>
                      </a:r>
                      <a:r>
                        <a:rPr sz="800" i="1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i="1" spc="-5" dirty="0">
                          <a:latin typeface="Trebuchet MS"/>
                          <a:cs typeface="Trebuchet MS"/>
                        </a:rPr>
                        <a:t>accoglienza</a:t>
                      </a:r>
                      <a:endParaRPr sz="800" dirty="0">
                        <a:latin typeface="Trebuchet MS"/>
                        <a:cs typeface="Trebuchet MS"/>
                      </a:endParaRPr>
                    </a:p>
                    <a:p>
                      <a:pPr marL="59055" marR="31115" algn="just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800" dirty="0">
                          <a:latin typeface="Trebuchet MS"/>
                          <a:cs typeface="Trebuchet MS"/>
                        </a:rPr>
                        <a:t>La</a:t>
                      </a:r>
                      <a:r>
                        <a:rPr sz="80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modulistica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 verrà</a:t>
                      </a:r>
                      <a:r>
                        <a:rPr sz="800" spc="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fornita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successivamente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dalla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Ditta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affidataria </a:t>
                      </a:r>
                      <a:r>
                        <a:rPr sz="800" spc="-229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del</a:t>
                      </a:r>
                      <a:r>
                        <a:rPr sz="800" spc="-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dirty="0">
                          <a:latin typeface="Trebuchet MS"/>
                          <a:cs typeface="Trebuchet MS"/>
                        </a:rPr>
                        <a:t>servizio.</a:t>
                      </a:r>
                    </a:p>
                  </a:txBody>
                  <a:tcPr marL="0" marR="0" marT="3810" marB="0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3539">
                <a:tc gridSpan="4">
                  <a:txBody>
                    <a:bodyPr/>
                    <a:lstStyle/>
                    <a:p>
                      <a:pPr marL="21971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50" b="1" spc="-10" dirty="0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sz="850" b="1" spc="-10" dirty="0">
                          <a:latin typeface="Trebuchet MS"/>
                          <a:cs typeface="Trebuchet MS"/>
                        </a:rPr>
                        <a:t>ERIODO</a:t>
                      </a:r>
                      <a:r>
                        <a:rPr sz="850" b="1" spc="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b="1" spc="-5" dirty="0">
                          <a:latin typeface="Trebuchet MS"/>
                          <a:cs typeface="Trebuchet MS"/>
                        </a:rPr>
                        <a:t>DI</a:t>
                      </a:r>
                      <a:r>
                        <a:rPr sz="850" b="1" spc="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b="1" spc="-10" dirty="0">
                          <a:latin typeface="Trebuchet MS"/>
                          <a:cs typeface="Trebuchet MS"/>
                        </a:rPr>
                        <a:t>SVOLGIMENTO</a:t>
                      </a:r>
                      <a:r>
                        <a:rPr sz="1050" b="1" spc="-10" dirty="0">
                          <a:latin typeface="Trebuchet MS"/>
                          <a:cs typeface="Trebuchet MS"/>
                        </a:rPr>
                        <a:t>:</a:t>
                      </a:r>
                      <a:endParaRPr sz="1050" dirty="0">
                        <a:latin typeface="Trebuchet MS"/>
                        <a:cs typeface="Trebuchet MS"/>
                      </a:endParaRPr>
                    </a:p>
                    <a:p>
                      <a:pPr marL="218440" algn="ctr">
                        <a:lnSpc>
                          <a:spcPct val="100000"/>
                        </a:lnSpc>
                      </a:pPr>
                      <a:r>
                        <a:rPr sz="850" b="1" spc="-10" dirty="0">
                          <a:latin typeface="Trebuchet MS"/>
                          <a:cs typeface="Trebuchet MS"/>
                        </a:rPr>
                        <a:t>DAL</a:t>
                      </a:r>
                      <a:r>
                        <a:rPr sz="850" b="1" spc="6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50" b="1" dirty="0" smtClean="0">
                          <a:latin typeface="Trebuchet MS"/>
                          <a:cs typeface="Trebuchet MS"/>
                        </a:rPr>
                        <a:t>1</a:t>
                      </a:r>
                      <a:r>
                        <a:rPr lang="it-IT" sz="1050" b="1" dirty="0" smtClean="0">
                          <a:latin typeface="Trebuchet MS"/>
                          <a:cs typeface="Trebuchet MS"/>
                        </a:rPr>
                        <a:t>3</a:t>
                      </a:r>
                      <a:r>
                        <a:rPr sz="1050" b="1" spc="-25" dirty="0" smtClean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50" b="1" spc="-5" dirty="0">
                          <a:latin typeface="Trebuchet MS"/>
                          <a:cs typeface="Trebuchet MS"/>
                        </a:rPr>
                        <a:t>GIUGNO</a:t>
                      </a:r>
                      <a:r>
                        <a:rPr sz="1050" b="1" spc="29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b="1" spc="-10" dirty="0">
                          <a:latin typeface="Trebuchet MS"/>
                          <a:cs typeface="Trebuchet MS"/>
                        </a:rPr>
                        <a:t>AL</a:t>
                      </a:r>
                      <a:r>
                        <a:rPr sz="850" b="1" spc="38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it-IT" sz="1050" b="1" spc="0" dirty="0" smtClean="0">
                          <a:latin typeface="Trebuchet MS"/>
                          <a:cs typeface="Trebuchet MS"/>
                        </a:rPr>
                        <a:t>5</a:t>
                      </a:r>
                      <a:r>
                        <a:rPr sz="1050" b="1" spc="300" dirty="0" smtClean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50" b="1" spc="-5" dirty="0">
                          <a:latin typeface="Trebuchet MS"/>
                          <a:cs typeface="Trebuchet MS"/>
                        </a:rPr>
                        <a:t>AGOSTO</a:t>
                      </a:r>
                      <a:r>
                        <a:rPr sz="1050" b="1" spc="2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b="1" spc="-10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850" b="1" spc="3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b="1" spc="-10" dirty="0">
                          <a:latin typeface="Trebuchet MS"/>
                          <a:cs typeface="Trebuchet MS"/>
                        </a:rPr>
                        <a:t>DAL</a:t>
                      </a:r>
                      <a:r>
                        <a:rPr sz="850" b="1" spc="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it-IT" sz="1050" b="1" spc="0" dirty="0" smtClean="0">
                          <a:latin typeface="Trebuchet MS"/>
                          <a:cs typeface="Trebuchet MS"/>
                        </a:rPr>
                        <a:t>29</a:t>
                      </a:r>
                      <a:r>
                        <a:rPr sz="1050" b="1" spc="-25" dirty="0" smtClean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50" b="1" dirty="0">
                          <a:latin typeface="Trebuchet MS"/>
                          <a:cs typeface="Trebuchet MS"/>
                        </a:rPr>
                        <a:t>AGOSTO</a:t>
                      </a:r>
                      <a:r>
                        <a:rPr sz="1050" b="1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50" b="1" spc="-10" dirty="0">
                          <a:latin typeface="Trebuchet MS"/>
                          <a:cs typeface="Trebuchet MS"/>
                        </a:rPr>
                        <a:t>AL</a:t>
                      </a:r>
                      <a:r>
                        <a:rPr sz="1050" b="1" spc="6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it-IT" sz="1050" b="1" spc="60" dirty="0" smtClean="0">
                          <a:latin typeface="Trebuchet MS"/>
                          <a:cs typeface="Trebuchet MS"/>
                        </a:rPr>
                        <a:t>02</a:t>
                      </a:r>
                      <a:r>
                        <a:rPr sz="1050" b="1" spc="-15" dirty="0" smtClean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50" b="1" spc="-10" dirty="0" smtClean="0">
                          <a:latin typeface="Trebuchet MS"/>
                          <a:cs typeface="Trebuchet MS"/>
                        </a:rPr>
                        <a:t>SETTEMBRE</a:t>
                      </a:r>
                      <a:endParaRPr sz="1050" dirty="0" smtClean="0">
                        <a:latin typeface="Trebuchet MS"/>
                        <a:cs typeface="Trebuchet MS"/>
                      </a:endParaRPr>
                    </a:p>
                    <a:p>
                      <a:pPr marL="216535" algn="ctr">
                        <a:lnSpc>
                          <a:spcPct val="100000"/>
                        </a:lnSpc>
                      </a:pPr>
                      <a:r>
                        <a:rPr sz="1050" b="1" spc="-10" dirty="0" smtClean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850" b="1" spc="-10" dirty="0" smtClean="0">
                          <a:latin typeface="Trebuchet MS"/>
                          <a:cs typeface="Trebuchet MS"/>
                        </a:rPr>
                        <a:t>NTRATA</a:t>
                      </a:r>
                      <a:r>
                        <a:rPr sz="850" b="1" spc="60" dirty="0" smtClean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b="1" spc="-10" dirty="0">
                          <a:latin typeface="Trebuchet MS"/>
                          <a:cs typeface="Trebuchet MS"/>
                        </a:rPr>
                        <a:t>ORE</a:t>
                      </a:r>
                      <a:r>
                        <a:rPr sz="850" b="1" spc="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50" b="1" dirty="0">
                          <a:latin typeface="Trebuchet MS"/>
                          <a:cs typeface="Trebuchet MS"/>
                        </a:rPr>
                        <a:t>8.00</a:t>
                      </a:r>
                      <a:r>
                        <a:rPr sz="1050" b="1" spc="27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b="1" spc="-10" dirty="0">
                          <a:latin typeface="Trebuchet MS"/>
                          <a:cs typeface="Trebuchet MS"/>
                        </a:rPr>
                        <a:t>USCITA</a:t>
                      </a:r>
                      <a:r>
                        <a:rPr sz="850" b="1" spc="6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50" b="1" spc="-10" dirty="0">
                          <a:latin typeface="Trebuchet MS"/>
                          <a:cs typeface="Trebuchet MS"/>
                        </a:rPr>
                        <a:t>ORE</a:t>
                      </a:r>
                      <a:r>
                        <a:rPr sz="850" b="1" spc="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50" b="1" dirty="0">
                          <a:latin typeface="Trebuchet MS"/>
                          <a:cs typeface="Trebuchet MS"/>
                        </a:rPr>
                        <a:t>16.30</a:t>
                      </a:r>
                      <a:endParaRPr sz="1050" dirty="0">
                        <a:latin typeface="Trebuchet MS"/>
                        <a:cs typeface="Trebuchet MS"/>
                      </a:endParaRPr>
                    </a:p>
                  </a:txBody>
                  <a:tcPr marL="0" marR="0" marT="3810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7293">
                <a:tc rowSpan="2" gridSpan="2">
                  <a:txBody>
                    <a:bodyPr/>
                    <a:lstStyle/>
                    <a:p>
                      <a:pPr marL="523240" marR="12065" algn="ctr">
                        <a:lnSpc>
                          <a:spcPts val="1075"/>
                        </a:lnSpc>
                      </a:pPr>
                      <a:r>
                        <a:rPr sz="900" spc="-5" dirty="0">
                          <a:latin typeface="Trebuchet MS"/>
                          <a:cs typeface="Trebuchet MS"/>
                        </a:rPr>
                        <a:t>Solo</a:t>
                      </a:r>
                      <a:r>
                        <a:rPr sz="9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" dirty="0">
                          <a:latin typeface="Trebuchet MS"/>
                          <a:cs typeface="Trebuchet MS"/>
                        </a:rPr>
                        <a:t>per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" dirty="0">
                          <a:latin typeface="Trebuchet MS"/>
                          <a:cs typeface="Trebuchet MS"/>
                        </a:rPr>
                        <a:t>effettive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" dirty="0">
                          <a:latin typeface="Trebuchet MS"/>
                          <a:cs typeface="Trebuchet MS"/>
                        </a:rPr>
                        <a:t>necessità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  <a:p>
                      <a:pPr marL="513715"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Trebuchet MS"/>
                          <a:cs typeface="Trebuchet MS"/>
                        </a:rPr>
                        <a:t>è</a:t>
                      </a:r>
                      <a:r>
                        <a:rPr sz="900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" dirty="0">
                          <a:latin typeface="Trebuchet MS"/>
                          <a:cs typeface="Trebuchet MS"/>
                        </a:rPr>
                        <a:t>possibile</a:t>
                      </a:r>
                      <a:r>
                        <a:rPr sz="900" spc="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" dirty="0">
                          <a:latin typeface="Trebuchet MS"/>
                          <a:cs typeface="Trebuchet MS"/>
                        </a:rPr>
                        <a:t>chiedere l’orario</a:t>
                      </a:r>
                      <a:r>
                        <a:rPr sz="900" spc="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spc="-5" dirty="0">
                          <a:latin typeface="Trebuchet MS"/>
                          <a:cs typeface="Trebuchet MS"/>
                        </a:rPr>
                        <a:t>prolungato.</a:t>
                      </a:r>
                      <a:endParaRPr sz="9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solidFill>
                      <a:srgbClr val="D5EAA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5EAAE"/>
                    </a:solidFill>
                  </a:tcPr>
                </a:tc>
                <a:tc>
                  <a:txBody>
                    <a:bodyPr/>
                    <a:lstStyle/>
                    <a:p>
                      <a:pPr marL="153670">
                        <a:lnSpc>
                          <a:spcPts val="825"/>
                        </a:lnSpc>
                      </a:pPr>
                      <a:r>
                        <a:rPr sz="800" b="1" spc="10" dirty="0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sz="600" b="1" spc="10" dirty="0">
                          <a:latin typeface="Trebuchet MS"/>
                          <a:cs typeface="Trebuchet MS"/>
                        </a:rPr>
                        <a:t>RE</a:t>
                      </a:r>
                      <a:r>
                        <a:rPr sz="600" b="1" spc="6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600" b="1" spc="15" dirty="0">
                          <a:latin typeface="Trebuchet MS"/>
                          <a:cs typeface="Trebuchet MS"/>
                        </a:rPr>
                        <a:t>ENTRATA </a:t>
                      </a:r>
                      <a:r>
                        <a:rPr sz="600" b="1" spc="9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600" b="1" spc="15" dirty="0">
                          <a:latin typeface="Trebuchet MS"/>
                          <a:cs typeface="Trebuchet MS"/>
                        </a:rPr>
                        <a:t>ORE  </a:t>
                      </a:r>
                      <a:r>
                        <a:rPr sz="600" b="1" spc="16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7.30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 -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8.00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solidFill>
                      <a:srgbClr val="D5EAA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8647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D5EAA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5EAAE"/>
                    </a:solidFill>
                  </a:tcPr>
                </a:tc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800" b="1" spc="10" dirty="0">
                          <a:latin typeface="Trebuchet MS"/>
                          <a:cs typeface="Trebuchet MS"/>
                        </a:rPr>
                        <a:t>P</a:t>
                      </a:r>
                      <a:r>
                        <a:rPr sz="600" b="1" spc="10" dirty="0">
                          <a:latin typeface="Trebuchet MS"/>
                          <a:cs typeface="Trebuchet MS"/>
                        </a:rPr>
                        <a:t>OST</a:t>
                      </a:r>
                      <a:r>
                        <a:rPr sz="600" b="1" spc="6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- </a:t>
                      </a:r>
                      <a:r>
                        <a:rPr sz="600" b="1" spc="15" dirty="0">
                          <a:latin typeface="Trebuchet MS"/>
                          <a:cs typeface="Trebuchet MS"/>
                        </a:rPr>
                        <a:t>USCITA </a:t>
                      </a:r>
                      <a:r>
                        <a:rPr sz="600" b="1" spc="1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600" b="1" spc="15" dirty="0">
                          <a:latin typeface="Trebuchet MS"/>
                          <a:cs typeface="Trebuchet MS"/>
                        </a:rPr>
                        <a:t>ORE </a:t>
                      </a:r>
                      <a:r>
                        <a:rPr sz="600" b="1" spc="10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16.30</a:t>
                      </a:r>
                      <a:r>
                        <a:rPr sz="800" b="1" spc="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sz="800" b="1" spc="-5" dirty="0">
                          <a:latin typeface="Trebuchet MS"/>
                          <a:cs typeface="Trebuchet MS"/>
                        </a:rPr>
                        <a:t> 17.45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14605" marB="0">
                    <a:solidFill>
                      <a:srgbClr val="D5EAA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2777"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1000" b="1" spc="-5" dirty="0">
                          <a:latin typeface="Trebuchet MS"/>
                          <a:cs typeface="Trebuchet MS"/>
                        </a:rPr>
                        <a:t>COSTO</a:t>
                      </a:r>
                      <a:r>
                        <a:rPr sz="1000" b="1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" dirty="0">
                          <a:latin typeface="Trebuchet MS"/>
                          <a:cs typeface="Trebuchet MS"/>
                        </a:rPr>
                        <a:t>iscrizione</a:t>
                      </a:r>
                      <a:endParaRPr sz="1000" dirty="0">
                        <a:latin typeface="Trebuchet MS"/>
                        <a:cs typeface="Trebuchet MS"/>
                      </a:endParaRPr>
                    </a:p>
                  </a:txBody>
                  <a:tcPr marL="0" marR="0" marT="1028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99CA38"/>
                    </a:solidFill>
                  </a:tcPr>
                </a:tc>
                <a:tc>
                  <a:txBody>
                    <a:bodyPr/>
                    <a:lstStyle/>
                    <a:p>
                      <a:pPr marL="75565" marR="1206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000" b="1" spc="-5" dirty="0">
                          <a:latin typeface="Trebuchet MS"/>
                          <a:cs typeface="Trebuchet MS"/>
                        </a:rPr>
                        <a:t>€.</a:t>
                      </a:r>
                      <a:r>
                        <a:rPr sz="1000" b="1" spc="-5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400" b="1" dirty="0">
                          <a:latin typeface="Trebuchet MS"/>
                          <a:cs typeface="Trebuchet MS"/>
                        </a:rPr>
                        <a:t>10.00</a:t>
                      </a:r>
                      <a:endParaRPr sz="1400">
                        <a:latin typeface="Trebuchet MS"/>
                        <a:cs typeface="Trebuchet MS"/>
                      </a:endParaRPr>
                    </a:p>
                  </a:txBody>
                  <a:tcPr marL="0" marR="0" marT="70485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tc gridSpan="2">
                  <a:txBody>
                    <a:bodyPr/>
                    <a:lstStyle/>
                    <a:p>
                      <a:pPr marL="146050" marR="391160" indent="-15557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900" b="1" dirty="0">
                          <a:latin typeface="Trebuchet MS"/>
                          <a:cs typeface="Trebuchet MS"/>
                        </a:rPr>
                        <a:t>da </a:t>
                      </a:r>
                      <a:r>
                        <a:rPr sz="900" b="1" spc="-5" dirty="0">
                          <a:latin typeface="Trebuchet MS"/>
                          <a:cs typeface="Trebuchet MS"/>
                        </a:rPr>
                        <a:t>versare esclusivamente </a:t>
                      </a:r>
                      <a:r>
                        <a:rPr sz="900" b="1" dirty="0">
                          <a:latin typeface="Trebuchet MS"/>
                          <a:cs typeface="Trebuchet MS"/>
                        </a:rPr>
                        <a:t>alla </a:t>
                      </a:r>
                      <a:r>
                        <a:rPr sz="900" b="1" spc="-5" dirty="0">
                          <a:latin typeface="Trebuchet MS"/>
                          <a:cs typeface="Trebuchet MS"/>
                        </a:rPr>
                        <a:t>conferma </a:t>
                      </a:r>
                      <a:r>
                        <a:rPr sz="900" b="1" spc="-26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b="1" spc="-5" dirty="0">
                          <a:latin typeface="Trebuchet MS"/>
                          <a:cs typeface="Trebuchet MS"/>
                        </a:rPr>
                        <a:t>dell’iscrizione.</a:t>
                      </a:r>
                      <a:r>
                        <a:rPr sz="900" b="1" spc="-1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b="1" spc="-5" dirty="0">
                          <a:latin typeface="Trebuchet MS"/>
                          <a:cs typeface="Trebuchet MS"/>
                        </a:rPr>
                        <a:t>NON</a:t>
                      </a:r>
                      <a:r>
                        <a:rPr sz="900" b="1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900" b="1" spc="-5" dirty="0">
                          <a:latin typeface="Trebuchet MS"/>
                          <a:cs typeface="Trebuchet MS"/>
                        </a:rPr>
                        <a:t>RIMBORSABILE</a:t>
                      </a:r>
                      <a:endParaRPr sz="900" dirty="0">
                        <a:latin typeface="Trebuchet MS"/>
                        <a:cs typeface="Trebuchet MS"/>
                      </a:endParaRPr>
                    </a:p>
                  </a:txBody>
                  <a:tcPr marL="0" marR="0" marT="42544" marB="0">
                    <a:solidFill>
                      <a:srgbClr val="99CA3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66" name="object 66"/>
          <p:cNvGrpSpPr/>
          <p:nvPr/>
        </p:nvGrpSpPr>
        <p:grpSpPr>
          <a:xfrm>
            <a:off x="5567045" y="5664580"/>
            <a:ext cx="1227455" cy="1533525"/>
            <a:chOff x="5567045" y="5664580"/>
            <a:chExt cx="1227455" cy="1533525"/>
          </a:xfrm>
        </p:grpSpPr>
        <p:sp>
          <p:nvSpPr>
            <p:cNvPr id="67" name="object 67"/>
            <p:cNvSpPr/>
            <p:nvPr/>
          </p:nvSpPr>
          <p:spPr>
            <a:xfrm>
              <a:off x="5581650" y="5679185"/>
              <a:ext cx="1198245" cy="1504315"/>
            </a:xfrm>
            <a:custGeom>
              <a:avLst/>
              <a:gdLst/>
              <a:ahLst/>
              <a:cxnLst/>
              <a:rect l="l" t="t" r="r" b="b"/>
              <a:pathLst>
                <a:path w="1198245" h="1504315">
                  <a:moveTo>
                    <a:pt x="871092" y="0"/>
                  </a:moveTo>
                  <a:lnTo>
                    <a:pt x="326771" y="0"/>
                  </a:lnTo>
                  <a:lnTo>
                    <a:pt x="278483" y="3543"/>
                  </a:lnTo>
                  <a:lnTo>
                    <a:pt x="232396" y="13835"/>
                  </a:lnTo>
                  <a:lnTo>
                    <a:pt x="189014" y="30371"/>
                  </a:lnTo>
                  <a:lnTo>
                    <a:pt x="148842" y="52645"/>
                  </a:lnTo>
                  <a:lnTo>
                    <a:pt x="112386" y="80152"/>
                  </a:lnTo>
                  <a:lnTo>
                    <a:pt x="80152" y="112386"/>
                  </a:lnTo>
                  <a:lnTo>
                    <a:pt x="52645" y="148842"/>
                  </a:lnTo>
                  <a:lnTo>
                    <a:pt x="30371" y="189014"/>
                  </a:lnTo>
                  <a:lnTo>
                    <a:pt x="13835" y="232396"/>
                  </a:lnTo>
                  <a:lnTo>
                    <a:pt x="3543" y="278483"/>
                  </a:lnTo>
                  <a:lnTo>
                    <a:pt x="0" y="326771"/>
                  </a:lnTo>
                  <a:lnTo>
                    <a:pt x="0" y="1177416"/>
                  </a:lnTo>
                  <a:lnTo>
                    <a:pt x="3543" y="1225704"/>
                  </a:lnTo>
                  <a:lnTo>
                    <a:pt x="13835" y="1271791"/>
                  </a:lnTo>
                  <a:lnTo>
                    <a:pt x="30371" y="1315173"/>
                  </a:lnTo>
                  <a:lnTo>
                    <a:pt x="52645" y="1355345"/>
                  </a:lnTo>
                  <a:lnTo>
                    <a:pt x="80152" y="1391801"/>
                  </a:lnTo>
                  <a:lnTo>
                    <a:pt x="112386" y="1424035"/>
                  </a:lnTo>
                  <a:lnTo>
                    <a:pt x="148842" y="1451542"/>
                  </a:lnTo>
                  <a:lnTo>
                    <a:pt x="189014" y="1473816"/>
                  </a:lnTo>
                  <a:lnTo>
                    <a:pt x="232396" y="1490352"/>
                  </a:lnTo>
                  <a:lnTo>
                    <a:pt x="278483" y="1500644"/>
                  </a:lnTo>
                  <a:lnTo>
                    <a:pt x="326771" y="1504188"/>
                  </a:lnTo>
                  <a:lnTo>
                    <a:pt x="871092" y="1504188"/>
                  </a:lnTo>
                  <a:lnTo>
                    <a:pt x="919380" y="1500644"/>
                  </a:lnTo>
                  <a:lnTo>
                    <a:pt x="965467" y="1490352"/>
                  </a:lnTo>
                  <a:lnTo>
                    <a:pt x="1008849" y="1473816"/>
                  </a:lnTo>
                  <a:lnTo>
                    <a:pt x="1049021" y="1451542"/>
                  </a:lnTo>
                  <a:lnTo>
                    <a:pt x="1085477" y="1424035"/>
                  </a:lnTo>
                  <a:lnTo>
                    <a:pt x="1117711" y="1391801"/>
                  </a:lnTo>
                  <a:lnTo>
                    <a:pt x="1145218" y="1355345"/>
                  </a:lnTo>
                  <a:lnTo>
                    <a:pt x="1167492" y="1315173"/>
                  </a:lnTo>
                  <a:lnTo>
                    <a:pt x="1184028" y="1271791"/>
                  </a:lnTo>
                  <a:lnTo>
                    <a:pt x="1194320" y="1225704"/>
                  </a:lnTo>
                  <a:lnTo>
                    <a:pt x="1197864" y="1177416"/>
                  </a:lnTo>
                  <a:lnTo>
                    <a:pt x="1197864" y="326771"/>
                  </a:lnTo>
                  <a:lnTo>
                    <a:pt x="1194320" y="278483"/>
                  </a:lnTo>
                  <a:lnTo>
                    <a:pt x="1184028" y="232396"/>
                  </a:lnTo>
                  <a:lnTo>
                    <a:pt x="1167492" y="189014"/>
                  </a:lnTo>
                  <a:lnTo>
                    <a:pt x="1145218" y="148842"/>
                  </a:lnTo>
                  <a:lnTo>
                    <a:pt x="1117711" y="112386"/>
                  </a:lnTo>
                  <a:lnTo>
                    <a:pt x="1085477" y="80152"/>
                  </a:lnTo>
                  <a:lnTo>
                    <a:pt x="1049021" y="52645"/>
                  </a:lnTo>
                  <a:lnTo>
                    <a:pt x="1008849" y="30371"/>
                  </a:lnTo>
                  <a:lnTo>
                    <a:pt x="965467" y="13835"/>
                  </a:lnTo>
                  <a:lnTo>
                    <a:pt x="919380" y="3543"/>
                  </a:lnTo>
                  <a:lnTo>
                    <a:pt x="871092" y="0"/>
                  </a:lnTo>
                  <a:close/>
                </a:path>
              </a:pathLst>
            </a:custGeom>
            <a:solidFill>
              <a:srgbClr val="EBF5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5581650" y="5679185"/>
              <a:ext cx="1198245" cy="1504315"/>
            </a:xfrm>
            <a:custGeom>
              <a:avLst/>
              <a:gdLst/>
              <a:ahLst/>
              <a:cxnLst/>
              <a:rect l="l" t="t" r="r" b="b"/>
              <a:pathLst>
                <a:path w="1198245" h="1504315">
                  <a:moveTo>
                    <a:pt x="326771" y="1504188"/>
                  </a:moveTo>
                  <a:lnTo>
                    <a:pt x="278483" y="1500644"/>
                  </a:lnTo>
                  <a:lnTo>
                    <a:pt x="232396" y="1490352"/>
                  </a:lnTo>
                  <a:lnTo>
                    <a:pt x="189014" y="1473816"/>
                  </a:lnTo>
                  <a:lnTo>
                    <a:pt x="148842" y="1451542"/>
                  </a:lnTo>
                  <a:lnTo>
                    <a:pt x="112386" y="1424035"/>
                  </a:lnTo>
                  <a:lnTo>
                    <a:pt x="80152" y="1391801"/>
                  </a:lnTo>
                  <a:lnTo>
                    <a:pt x="52645" y="1355345"/>
                  </a:lnTo>
                  <a:lnTo>
                    <a:pt x="30371" y="1315173"/>
                  </a:lnTo>
                  <a:lnTo>
                    <a:pt x="13835" y="1271791"/>
                  </a:lnTo>
                  <a:lnTo>
                    <a:pt x="3543" y="1225704"/>
                  </a:lnTo>
                  <a:lnTo>
                    <a:pt x="0" y="1177416"/>
                  </a:lnTo>
                  <a:lnTo>
                    <a:pt x="0" y="326771"/>
                  </a:lnTo>
                  <a:lnTo>
                    <a:pt x="3543" y="278483"/>
                  </a:lnTo>
                  <a:lnTo>
                    <a:pt x="13835" y="232396"/>
                  </a:lnTo>
                  <a:lnTo>
                    <a:pt x="30371" y="189014"/>
                  </a:lnTo>
                  <a:lnTo>
                    <a:pt x="52645" y="148842"/>
                  </a:lnTo>
                  <a:lnTo>
                    <a:pt x="80152" y="112386"/>
                  </a:lnTo>
                  <a:lnTo>
                    <a:pt x="112386" y="80152"/>
                  </a:lnTo>
                  <a:lnTo>
                    <a:pt x="148842" y="52645"/>
                  </a:lnTo>
                  <a:lnTo>
                    <a:pt x="189014" y="30371"/>
                  </a:lnTo>
                  <a:lnTo>
                    <a:pt x="232396" y="13835"/>
                  </a:lnTo>
                  <a:lnTo>
                    <a:pt x="278483" y="3543"/>
                  </a:lnTo>
                  <a:lnTo>
                    <a:pt x="326771" y="0"/>
                  </a:lnTo>
                  <a:lnTo>
                    <a:pt x="871092" y="0"/>
                  </a:lnTo>
                  <a:lnTo>
                    <a:pt x="919380" y="3543"/>
                  </a:lnTo>
                  <a:lnTo>
                    <a:pt x="965467" y="13835"/>
                  </a:lnTo>
                  <a:lnTo>
                    <a:pt x="1008849" y="30371"/>
                  </a:lnTo>
                  <a:lnTo>
                    <a:pt x="1049021" y="52645"/>
                  </a:lnTo>
                  <a:lnTo>
                    <a:pt x="1085477" y="80152"/>
                  </a:lnTo>
                  <a:lnTo>
                    <a:pt x="1117711" y="112386"/>
                  </a:lnTo>
                  <a:lnTo>
                    <a:pt x="1145218" y="148842"/>
                  </a:lnTo>
                  <a:lnTo>
                    <a:pt x="1167492" y="189014"/>
                  </a:lnTo>
                  <a:lnTo>
                    <a:pt x="1184028" y="232396"/>
                  </a:lnTo>
                  <a:lnTo>
                    <a:pt x="1194320" y="278483"/>
                  </a:lnTo>
                  <a:lnTo>
                    <a:pt x="1197864" y="326771"/>
                  </a:lnTo>
                  <a:lnTo>
                    <a:pt x="1197864" y="1177416"/>
                  </a:lnTo>
                  <a:lnTo>
                    <a:pt x="1194320" y="1225704"/>
                  </a:lnTo>
                  <a:lnTo>
                    <a:pt x="1184028" y="1271791"/>
                  </a:lnTo>
                  <a:lnTo>
                    <a:pt x="1167492" y="1315173"/>
                  </a:lnTo>
                  <a:lnTo>
                    <a:pt x="1145218" y="1355345"/>
                  </a:lnTo>
                  <a:lnTo>
                    <a:pt x="1117711" y="1391801"/>
                  </a:lnTo>
                  <a:lnTo>
                    <a:pt x="1085477" y="1424035"/>
                  </a:lnTo>
                  <a:lnTo>
                    <a:pt x="1049021" y="1451542"/>
                  </a:lnTo>
                  <a:lnTo>
                    <a:pt x="1008849" y="1473816"/>
                  </a:lnTo>
                  <a:lnTo>
                    <a:pt x="965467" y="1490352"/>
                  </a:lnTo>
                  <a:lnTo>
                    <a:pt x="919380" y="1500644"/>
                  </a:lnTo>
                  <a:lnTo>
                    <a:pt x="871092" y="1504188"/>
                  </a:lnTo>
                  <a:lnTo>
                    <a:pt x="326771" y="1504188"/>
                  </a:lnTo>
                </a:path>
              </a:pathLst>
            </a:custGeom>
            <a:ln w="28955">
              <a:solidFill>
                <a:srgbClr val="6E94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9" name="object 69"/>
          <p:cNvSpPr txBox="1"/>
          <p:nvPr/>
        </p:nvSpPr>
        <p:spPr>
          <a:xfrm>
            <a:off x="5710809" y="5797423"/>
            <a:ext cx="93662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905" algn="ctr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solidFill>
                  <a:srgbClr val="585858"/>
                </a:solidFill>
                <a:latin typeface="Microsoft Sans Serif"/>
                <a:cs typeface="Microsoft Sans Serif"/>
              </a:rPr>
              <a:t>Eventuali </a:t>
            </a:r>
            <a:r>
              <a:rPr sz="1000" spc="-4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1000" spc="-55" dirty="0">
                <a:solidFill>
                  <a:srgbClr val="585858"/>
                </a:solidFill>
                <a:latin typeface="Microsoft Sans Serif"/>
                <a:cs typeface="Microsoft Sans Serif"/>
              </a:rPr>
              <a:t>modifiche </a:t>
            </a:r>
            <a:r>
              <a:rPr sz="1000" spc="-5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1000" spc="-55" dirty="0">
                <a:solidFill>
                  <a:srgbClr val="585858"/>
                </a:solidFill>
                <a:latin typeface="Microsoft Sans Serif"/>
                <a:cs typeface="Microsoft Sans Serif"/>
              </a:rPr>
              <a:t>normat</a:t>
            </a:r>
            <a:r>
              <a:rPr sz="1000" spc="-30" dirty="0">
                <a:solidFill>
                  <a:srgbClr val="585858"/>
                </a:solidFill>
                <a:latin typeface="Microsoft Sans Serif"/>
                <a:cs typeface="Microsoft Sans Serif"/>
              </a:rPr>
              <a:t>i</a:t>
            </a:r>
            <a:r>
              <a:rPr sz="1000" spc="-60" dirty="0">
                <a:solidFill>
                  <a:srgbClr val="585858"/>
                </a:solidFill>
                <a:latin typeface="Microsoft Sans Serif"/>
                <a:cs typeface="Microsoft Sans Serif"/>
              </a:rPr>
              <a:t>ve</a:t>
            </a:r>
            <a:r>
              <a:rPr sz="100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1000" spc="-35" dirty="0">
                <a:solidFill>
                  <a:srgbClr val="585858"/>
                </a:solidFill>
                <a:latin typeface="Microsoft Sans Serif"/>
                <a:cs typeface="Microsoft Sans Serif"/>
              </a:rPr>
              <a:t>r</a:t>
            </a:r>
            <a:r>
              <a:rPr sz="1000" spc="-55" dirty="0">
                <a:solidFill>
                  <a:srgbClr val="585858"/>
                </a:solidFill>
                <a:latin typeface="Microsoft Sans Serif"/>
                <a:cs typeface="Microsoft Sans Serif"/>
              </a:rPr>
              <a:t>e</a:t>
            </a:r>
            <a:r>
              <a:rPr sz="1000" spc="-30" dirty="0">
                <a:solidFill>
                  <a:srgbClr val="585858"/>
                </a:solidFill>
                <a:latin typeface="Microsoft Sans Serif"/>
                <a:cs typeface="Microsoft Sans Serif"/>
              </a:rPr>
              <a:t>l</a:t>
            </a:r>
            <a:r>
              <a:rPr sz="1000" spc="-45" dirty="0">
                <a:solidFill>
                  <a:srgbClr val="585858"/>
                </a:solidFill>
                <a:latin typeface="Microsoft Sans Serif"/>
                <a:cs typeface="Microsoft Sans Serif"/>
              </a:rPr>
              <a:t>at</a:t>
            </a:r>
            <a:r>
              <a:rPr sz="1000" spc="-30" dirty="0">
                <a:solidFill>
                  <a:srgbClr val="585858"/>
                </a:solidFill>
                <a:latin typeface="Microsoft Sans Serif"/>
                <a:cs typeface="Microsoft Sans Serif"/>
              </a:rPr>
              <a:t>i</a:t>
            </a:r>
            <a:r>
              <a:rPr sz="1000" spc="-60" dirty="0">
                <a:solidFill>
                  <a:srgbClr val="585858"/>
                </a:solidFill>
                <a:latin typeface="Microsoft Sans Serif"/>
                <a:cs typeface="Microsoft Sans Serif"/>
              </a:rPr>
              <a:t>v</a:t>
            </a:r>
            <a:r>
              <a:rPr sz="1000" spc="-45" dirty="0">
                <a:solidFill>
                  <a:srgbClr val="585858"/>
                </a:solidFill>
                <a:latin typeface="Microsoft Sans Serif"/>
                <a:cs typeface="Microsoft Sans Serif"/>
              </a:rPr>
              <a:t>e  a</a:t>
            </a:r>
            <a:r>
              <a:rPr sz="1000" spc="-30" dirty="0">
                <a:solidFill>
                  <a:srgbClr val="585858"/>
                </a:solidFill>
                <a:latin typeface="Microsoft Sans Serif"/>
                <a:cs typeface="Microsoft Sans Serif"/>
              </a:rPr>
              <a:t>ll</a:t>
            </a:r>
            <a:r>
              <a:rPr sz="1000" spc="-25" dirty="0">
                <a:solidFill>
                  <a:srgbClr val="585858"/>
                </a:solidFill>
                <a:latin typeface="Microsoft Sans Serif"/>
                <a:cs typeface="Microsoft Sans Serif"/>
              </a:rPr>
              <a:t>’</a:t>
            </a:r>
            <a:r>
              <a:rPr sz="1000" spc="-60" dirty="0">
                <a:solidFill>
                  <a:srgbClr val="585858"/>
                </a:solidFill>
                <a:latin typeface="Microsoft Sans Serif"/>
                <a:cs typeface="Microsoft Sans Serif"/>
              </a:rPr>
              <a:t>o</a:t>
            </a:r>
            <a:r>
              <a:rPr sz="1000" spc="-35" dirty="0">
                <a:solidFill>
                  <a:srgbClr val="585858"/>
                </a:solidFill>
                <a:latin typeface="Microsoft Sans Serif"/>
                <a:cs typeface="Microsoft Sans Serif"/>
              </a:rPr>
              <a:t>r</a:t>
            </a:r>
            <a:r>
              <a:rPr sz="1000" spc="-55" dirty="0">
                <a:solidFill>
                  <a:srgbClr val="585858"/>
                </a:solidFill>
                <a:latin typeface="Microsoft Sans Serif"/>
                <a:cs typeface="Microsoft Sans Serif"/>
              </a:rPr>
              <a:t>g</a:t>
            </a:r>
            <a:r>
              <a:rPr sz="1000" spc="-60" dirty="0">
                <a:solidFill>
                  <a:srgbClr val="585858"/>
                </a:solidFill>
                <a:latin typeface="Microsoft Sans Serif"/>
                <a:cs typeface="Microsoft Sans Serif"/>
              </a:rPr>
              <a:t>an</a:t>
            </a:r>
            <a:r>
              <a:rPr sz="1000" spc="-30" dirty="0">
                <a:solidFill>
                  <a:srgbClr val="585858"/>
                </a:solidFill>
                <a:latin typeface="Microsoft Sans Serif"/>
                <a:cs typeface="Microsoft Sans Serif"/>
              </a:rPr>
              <a:t>i</a:t>
            </a:r>
            <a:r>
              <a:rPr sz="1000" spc="-60" dirty="0">
                <a:solidFill>
                  <a:srgbClr val="585858"/>
                </a:solidFill>
                <a:latin typeface="Microsoft Sans Serif"/>
                <a:cs typeface="Microsoft Sans Serif"/>
              </a:rPr>
              <a:t>zzaz</a:t>
            </a:r>
            <a:r>
              <a:rPr sz="1000" spc="-30" dirty="0">
                <a:solidFill>
                  <a:srgbClr val="585858"/>
                </a:solidFill>
                <a:latin typeface="Microsoft Sans Serif"/>
                <a:cs typeface="Microsoft Sans Serif"/>
              </a:rPr>
              <a:t>i</a:t>
            </a:r>
            <a:r>
              <a:rPr sz="1000" spc="-50" dirty="0">
                <a:solidFill>
                  <a:srgbClr val="585858"/>
                </a:solidFill>
                <a:latin typeface="Microsoft Sans Serif"/>
                <a:cs typeface="Microsoft Sans Serif"/>
              </a:rPr>
              <a:t>one  de</a:t>
            </a:r>
            <a:r>
              <a:rPr sz="1000" spc="-30" dirty="0">
                <a:solidFill>
                  <a:srgbClr val="585858"/>
                </a:solidFill>
                <a:latin typeface="Microsoft Sans Serif"/>
                <a:cs typeface="Microsoft Sans Serif"/>
              </a:rPr>
              <a:t>l</a:t>
            </a:r>
            <a:r>
              <a:rPr sz="100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1000" spc="-60" dirty="0">
                <a:solidFill>
                  <a:srgbClr val="585858"/>
                </a:solidFill>
                <a:latin typeface="Microsoft Sans Serif"/>
                <a:cs typeface="Microsoft Sans Serif"/>
              </a:rPr>
              <a:t>c</a:t>
            </a:r>
            <a:r>
              <a:rPr sz="1000" spc="-50" dirty="0">
                <a:solidFill>
                  <a:srgbClr val="585858"/>
                </a:solidFill>
                <a:latin typeface="Microsoft Sans Serif"/>
                <a:cs typeface="Microsoft Sans Serif"/>
              </a:rPr>
              <a:t>entro</a:t>
            </a:r>
            <a:r>
              <a:rPr sz="100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1000" spc="-60" dirty="0">
                <a:solidFill>
                  <a:srgbClr val="585858"/>
                </a:solidFill>
                <a:latin typeface="Microsoft Sans Serif"/>
                <a:cs typeface="Microsoft Sans Serif"/>
              </a:rPr>
              <a:t>es</a:t>
            </a:r>
            <a:r>
              <a:rPr sz="1000" spc="-30" dirty="0">
                <a:solidFill>
                  <a:srgbClr val="585858"/>
                </a:solidFill>
                <a:latin typeface="Microsoft Sans Serif"/>
                <a:cs typeface="Microsoft Sans Serif"/>
              </a:rPr>
              <a:t>ti</a:t>
            </a:r>
            <a:r>
              <a:rPr sz="1000" spc="-60" dirty="0">
                <a:solidFill>
                  <a:srgbClr val="585858"/>
                </a:solidFill>
                <a:latin typeface="Microsoft Sans Serif"/>
                <a:cs typeface="Microsoft Sans Serif"/>
              </a:rPr>
              <a:t>v</a:t>
            </a:r>
            <a:r>
              <a:rPr sz="1000" spc="-40" dirty="0">
                <a:solidFill>
                  <a:srgbClr val="585858"/>
                </a:solidFill>
                <a:latin typeface="Microsoft Sans Serif"/>
                <a:cs typeface="Microsoft Sans Serif"/>
              </a:rPr>
              <a:t>o  </a:t>
            </a:r>
            <a:r>
              <a:rPr sz="1000" spc="-55" dirty="0">
                <a:solidFill>
                  <a:srgbClr val="585858"/>
                </a:solidFill>
                <a:latin typeface="Microsoft Sans Serif"/>
                <a:cs typeface="Microsoft Sans Serif"/>
              </a:rPr>
              <a:t>verranno </a:t>
            </a:r>
            <a:r>
              <a:rPr sz="1000" spc="-50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1000" spc="-60" dirty="0">
                <a:solidFill>
                  <a:srgbClr val="585858"/>
                </a:solidFill>
                <a:latin typeface="Microsoft Sans Serif"/>
                <a:cs typeface="Microsoft Sans Serif"/>
              </a:rPr>
              <a:t>comunicate </a:t>
            </a:r>
            <a:r>
              <a:rPr sz="1000" spc="-55" dirty="0">
                <a:solidFill>
                  <a:srgbClr val="585858"/>
                </a:solidFill>
                <a:latin typeface="Microsoft Sans Serif"/>
                <a:cs typeface="Microsoft Sans Serif"/>
              </a:rPr>
              <a:t> </a:t>
            </a:r>
            <a:r>
              <a:rPr sz="1000" spc="-60" dirty="0">
                <a:solidFill>
                  <a:srgbClr val="585858"/>
                </a:solidFill>
                <a:latin typeface="Microsoft Sans Serif"/>
                <a:cs typeface="Microsoft Sans Serif"/>
              </a:rPr>
              <a:t>success</a:t>
            </a:r>
            <a:r>
              <a:rPr sz="1000" spc="-30" dirty="0">
                <a:solidFill>
                  <a:srgbClr val="585858"/>
                </a:solidFill>
                <a:latin typeface="Microsoft Sans Serif"/>
                <a:cs typeface="Microsoft Sans Serif"/>
              </a:rPr>
              <a:t>i</a:t>
            </a:r>
            <a:r>
              <a:rPr sz="1000" spc="-60" dirty="0">
                <a:solidFill>
                  <a:srgbClr val="585858"/>
                </a:solidFill>
                <a:latin typeface="Microsoft Sans Serif"/>
                <a:cs typeface="Microsoft Sans Serif"/>
              </a:rPr>
              <a:t>va</a:t>
            </a:r>
            <a:r>
              <a:rPr sz="1000" spc="-95" dirty="0">
                <a:solidFill>
                  <a:srgbClr val="585858"/>
                </a:solidFill>
                <a:latin typeface="Microsoft Sans Serif"/>
                <a:cs typeface="Microsoft Sans Serif"/>
              </a:rPr>
              <a:t>m</a:t>
            </a:r>
            <a:r>
              <a:rPr sz="1000" spc="-55" dirty="0">
                <a:solidFill>
                  <a:srgbClr val="585858"/>
                </a:solidFill>
                <a:latin typeface="Microsoft Sans Serif"/>
                <a:cs typeface="Microsoft Sans Serif"/>
              </a:rPr>
              <a:t>ente</a:t>
            </a:r>
            <a:r>
              <a:rPr sz="1000" spc="-5" dirty="0">
                <a:solidFill>
                  <a:srgbClr val="585858"/>
                </a:solidFill>
                <a:latin typeface="Microsoft Sans Serif"/>
                <a:cs typeface="Microsoft Sans Serif"/>
              </a:rPr>
              <a:t>.</a:t>
            </a:r>
            <a:endParaRPr sz="1000" dirty="0">
              <a:latin typeface="Microsoft Sans Serif"/>
              <a:cs typeface="Microsoft Sans Serif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473405" y="4971415"/>
            <a:ext cx="4964430" cy="528320"/>
          </a:xfrm>
          <a:custGeom>
            <a:avLst/>
            <a:gdLst/>
            <a:ahLst/>
            <a:cxnLst/>
            <a:rect l="l" t="t" r="r" b="b"/>
            <a:pathLst>
              <a:path w="4964430" h="528320">
                <a:moveTo>
                  <a:pt x="4954320" y="0"/>
                </a:moveTo>
                <a:lnTo>
                  <a:pt x="4954320" y="527938"/>
                </a:lnTo>
              </a:path>
              <a:path w="4964430" h="528320">
                <a:moveTo>
                  <a:pt x="9525" y="0"/>
                </a:moveTo>
                <a:lnTo>
                  <a:pt x="9525" y="527938"/>
                </a:lnTo>
              </a:path>
              <a:path w="4964430" h="528320">
                <a:moveTo>
                  <a:pt x="0" y="9525"/>
                </a:moveTo>
                <a:lnTo>
                  <a:pt x="4963845" y="9525"/>
                </a:lnTo>
              </a:path>
            </a:pathLst>
          </a:custGeom>
          <a:ln w="19050">
            <a:solidFill>
              <a:srgbClr val="739A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73405" y="5489828"/>
            <a:ext cx="4964430" cy="0"/>
          </a:xfrm>
          <a:custGeom>
            <a:avLst/>
            <a:gdLst/>
            <a:ahLst/>
            <a:cxnLst/>
            <a:rect l="l" t="t" r="r" b="b"/>
            <a:pathLst>
              <a:path w="4964430">
                <a:moveTo>
                  <a:pt x="0" y="0"/>
                </a:moveTo>
                <a:lnTo>
                  <a:pt x="4963845" y="0"/>
                </a:lnTo>
              </a:path>
            </a:pathLst>
          </a:custGeom>
          <a:ln w="19050">
            <a:solidFill>
              <a:srgbClr val="739A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2" name="object 72"/>
          <p:cNvGrpSpPr/>
          <p:nvPr/>
        </p:nvGrpSpPr>
        <p:grpSpPr>
          <a:xfrm>
            <a:off x="5187696" y="601980"/>
            <a:ext cx="1554480" cy="1480185"/>
            <a:chOff x="5187696" y="601980"/>
            <a:chExt cx="1554480" cy="1480185"/>
          </a:xfrm>
        </p:grpSpPr>
        <p:pic>
          <p:nvPicPr>
            <p:cNvPr id="73" name="object 73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187696" y="601980"/>
              <a:ext cx="1554479" cy="993648"/>
            </a:xfrm>
            <a:prstGeom prst="rect">
              <a:avLst/>
            </a:prstGeom>
          </p:spPr>
        </p:pic>
        <p:pic>
          <p:nvPicPr>
            <p:cNvPr id="74" name="object 74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382768" y="797052"/>
              <a:ext cx="966215" cy="405383"/>
            </a:xfrm>
            <a:prstGeom prst="rect">
              <a:avLst/>
            </a:prstGeom>
          </p:spPr>
        </p:pic>
        <p:pic>
          <p:nvPicPr>
            <p:cNvPr id="75" name="object 75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205984" y="1089660"/>
              <a:ext cx="1536191" cy="992124"/>
            </a:xfrm>
            <a:prstGeom prst="rect">
              <a:avLst/>
            </a:prstGeom>
          </p:spPr>
        </p:pic>
        <p:pic>
          <p:nvPicPr>
            <p:cNvPr id="76" name="object 76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401056" y="1284731"/>
              <a:ext cx="947927" cy="403859"/>
            </a:xfrm>
            <a:prstGeom prst="rect">
              <a:avLst/>
            </a:prstGeom>
          </p:spPr>
        </p:pic>
      </p:grpSp>
      <p:grpSp>
        <p:nvGrpSpPr>
          <p:cNvPr id="77" name="object 66"/>
          <p:cNvGrpSpPr/>
          <p:nvPr/>
        </p:nvGrpSpPr>
        <p:grpSpPr>
          <a:xfrm>
            <a:off x="5458789" y="7218362"/>
            <a:ext cx="1275526" cy="1536926"/>
            <a:chOff x="5504369" y="5646574"/>
            <a:chExt cx="1275526" cy="1536926"/>
          </a:xfrm>
        </p:grpSpPr>
        <p:sp>
          <p:nvSpPr>
            <p:cNvPr id="78" name="object 67"/>
            <p:cNvSpPr/>
            <p:nvPr/>
          </p:nvSpPr>
          <p:spPr>
            <a:xfrm>
              <a:off x="5504369" y="5646574"/>
              <a:ext cx="1198245" cy="1504315"/>
            </a:xfrm>
            <a:custGeom>
              <a:avLst/>
              <a:gdLst/>
              <a:ahLst/>
              <a:cxnLst/>
              <a:rect l="l" t="t" r="r" b="b"/>
              <a:pathLst>
                <a:path w="1198245" h="1504315">
                  <a:moveTo>
                    <a:pt x="871092" y="0"/>
                  </a:moveTo>
                  <a:lnTo>
                    <a:pt x="326771" y="0"/>
                  </a:lnTo>
                  <a:lnTo>
                    <a:pt x="278483" y="3543"/>
                  </a:lnTo>
                  <a:lnTo>
                    <a:pt x="232396" y="13835"/>
                  </a:lnTo>
                  <a:lnTo>
                    <a:pt x="189014" y="30371"/>
                  </a:lnTo>
                  <a:lnTo>
                    <a:pt x="148842" y="52645"/>
                  </a:lnTo>
                  <a:lnTo>
                    <a:pt x="112386" y="80152"/>
                  </a:lnTo>
                  <a:lnTo>
                    <a:pt x="80152" y="112386"/>
                  </a:lnTo>
                  <a:lnTo>
                    <a:pt x="52645" y="148842"/>
                  </a:lnTo>
                  <a:lnTo>
                    <a:pt x="30371" y="189014"/>
                  </a:lnTo>
                  <a:lnTo>
                    <a:pt x="13835" y="232396"/>
                  </a:lnTo>
                  <a:lnTo>
                    <a:pt x="3543" y="278483"/>
                  </a:lnTo>
                  <a:lnTo>
                    <a:pt x="0" y="326771"/>
                  </a:lnTo>
                  <a:lnTo>
                    <a:pt x="0" y="1177416"/>
                  </a:lnTo>
                  <a:lnTo>
                    <a:pt x="3543" y="1225704"/>
                  </a:lnTo>
                  <a:lnTo>
                    <a:pt x="13835" y="1271791"/>
                  </a:lnTo>
                  <a:lnTo>
                    <a:pt x="30371" y="1315173"/>
                  </a:lnTo>
                  <a:lnTo>
                    <a:pt x="52645" y="1355345"/>
                  </a:lnTo>
                  <a:lnTo>
                    <a:pt x="80152" y="1391801"/>
                  </a:lnTo>
                  <a:lnTo>
                    <a:pt x="112386" y="1424035"/>
                  </a:lnTo>
                  <a:lnTo>
                    <a:pt x="148842" y="1451542"/>
                  </a:lnTo>
                  <a:lnTo>
                    <a:pt x="189014" y="1473816"/>
                  </a:lnTo>
                  <a:lnTo>
                    <a:pt x="232396" y="1490352"/>
                  </a:lnTo>
                  <a:lnTo>
                    <a:pt x="278483" y="1500644"/>
                  </a:lnTo>
                  <a:lnTo>
                    <a:pt x="326771" y="1504188"/>
                  </a:lnTo>
                  <a:lnTo>
                    <a:pt x="871092" y="1504188"/>
                  </a:lnTo>
                  <a:lnTo>
                    <a:pt x="919380" y="1500644"/>
                  </a:lnTo>
                  <a:lnTo>
                    <a:pt x="965467" y="1490352"/>
                  </a:lnTo>
                  <a:lnTo>
                    <a:pt x="1008849" y="1473816"/>
                  </a:lnTo>
                  <a:lnTo>
                    <a:pt x="1049021" y="1451542"/>
                  </a:lnTo>
                  <a:lnTo>
                    <a:pt x="1085477" y="1424035"/>
                  </a:lnTo>
                  <a:lnTo>
                    <a:pt x="1117711" y="1391801"/>
                  </a:lnTo>
                  <a:lnTo>
                    <a:pt x="1145218" y="1355345"/>
                  </a:lnTo>
                  <a:lnTo>
                    <a:pt x="1167492" y="1315173"/>
                  </a:lnTo>
                  <a:lnTo>
                    <a:pt x="1184028" y="1271791"/>
                  </a:lnTo>
                  <a:lnTo>
                    <a:pt x="1194320" y="1225704"/>
                  </a:lnTo>
                  <a:lnTo>
                    <a:pt x="1197864" y="1177416"/>
                  </a:lnTo>
                  <a:lnTo>
                    <a:pt x="1197864" y="326771"/>
                  </a:lnTo>
                  <a:lnTo>
                    <a:pt x="1194320" y="278483"/>
                  </a:lnTo>
                  <a:lnTo>
                    <a:pt x="1184028" y="232396"/>
                  </a:lnTo>
                  <a:lnTo>
                    <a:pt x="1167492" y="189014"/>
                  </a:lnTo>
                  <a:lnTo>
                    <a:pt x="1145218" y="148842"/>
                  </a:lnTo>
                  <a:lnTo>
                    <a:pt x="1117711" y="112386"/>
                  </a:lnTo>
                  <a:lnTo>
                    <a:pt x="1085477" y="80152"/>
                  </a:lnTo>
                  <a:lnTo>
                    <a:pt x="1049021" y="52645"/>
                  </a:lnTo>
                  <a:lnTo>
                    <a:pt x="1008849" y="30371"/>
                  </a:lnTo>
                  <a:lnTo>
                    <a:pt x="965467" y="13835"/>
                  </a:lnTo>
                  <a:lnTo>
                    <a:pt x="919380" y="3543"/>
                  </a:lnTo>
                  <a:lnTo>
                    <a:pt x="871092" y="0"/>
                  </a:lnTo>
                  <a:close/>
                </a:path>
              </a:pathLst>
            </a:custGeom>
            <a:solidFill>
              <a:srgbClr val="EBF5D6"/>
            </a:solidFill>
          </p:spPr>
          <p:txBody>
            <a:bodyPr wrap="square" lIns="0" tIns="0" rIns="0" bIns="0" rtlCol="0"/>
            <a:lstStyle/>
            <a:p>
              <a:endParaRPr lang="it-IT" dirty="0" smtClean="0"/>
            </a:p>
            <a:p>
              <a:pPr algn="ctr"/>
              <a:r>
                <a:rPr lang="it-IT" dirty="0" smtClean="0"/>
                <a:t>   </a:t>
              </a:r>
              <a:r>
                <a:rPr lang="it-IT" sz="1200" dirty="0" smtClean="0"/>
                <a:t>VIA MAIL ENTRO IL GIORNO 20.05.2022</a:t>
              </a:r>
              <a:endParaRPr sz="1200" dirty="0"/>
            </a:p>
          </p:txBody>
        </p:sp>
        <p:sp>
          <p:nvSpPr>
            <p:cNvPr id="79" name="object 68"/>
            <p:cNvSpPr/>
            <p:nvPr/>
          </p:nvSpPr>
          <p:spPr>
            <a:xfrm>
              <a:off x="5581650" y="5679185"/>
              <a:ext cx="1198245" cy="1504315"/>
            </a:xfrm>
            <a:custGeom>
              <a:avLst/>
              <a:gdLst/>
              <a:ahLst/>
              <a:cxnLst/>
              <a:rect l="l" t="t" r="r" b="b"/>
              <a:pathLst>
                <a:path w="1198245" h="1504315">
                  <a:moveTo>
                    <a:pt x="326771" y="1504188"/>
                  </a:moveTo>
                  <a:lnTo>
                    <a:pt x="278483" y="1500644"/>
                  </a:lnTo>
                  <a:lnTo>
                    <a:pt x="232396" y="1490352"/>
                  </a:lnTo>
                  <a:lnTo>
                    <a:pt x="189014" y="1473816"/>
                  </a:lnTo>
                  <a:lnTo>
                    <a:pt x="148842" y="1451542"/>
                  </a:lnTo>
                  <a:lnTo>
                    <a:pt x="112386" y="1424035"/>
                  </a:lnTo>
                  <a:lnTo>
                    <a:pt x="80152" y="1391801"/>
                  </a:lnTo>
                  <a:lnTo>
                    <a:pt x="52645" y="1355345"/>
                  </a:lnTo>
                  <a:lnTo>
                    <a:pt x="30371" y="1315173"/>
                  </a:lnTo>
                  <a:lnTo>
                    <a:pt x="13835" y="1271791"/>
                  </a:lnTo>
                  <a:lnTo>
                    <a:pt x="3543" y="1225704"/>
                  </a:lnTo>
                  <a:lnTo>
                    <a:pt x="0" y="1177416"/>
                  </a:lnTo>
                  <a:lnTo>
                    <a:pt x="0" y="326771"/>
                  </a:lnTo>
                  <a:lnTo>
                    <a:pt x="3543" y="278483"/>
                  </a:lnTo>
                  <a:lnTo>
                    <a:pt x="13835" y="232396"/>
                  </a:lnTo>
                  <a:lnTo>
                    <a:pt x="30371" y="189014"/>
                  </a:lnTo>
                  <a:lnTo>
                    <a:pt x="52645" y="148842"/>
                  </a:lnTo>
                  <a:lnTo>
                    <a:pt x="80152" y="112386"/>
                  </a:lnTo>
                  <a:lnTo>
                    <a:pt x="112386" y="80152"/>
                  </a:lnTo>
                  <a:lnTo>
                    <a:pt x="148842" y="52645"/>
                  </a:lnTo>
                  <a:lnTo>
                    <a:pt x="189014" y="30371"/>
                  </a:lnTo>
                  <a:lnTo>
                    <a:pt x="232396" y="13835"/>
                  </a:lnTo>
                  <a:lnTo>
                    <a:pt x="278483" y="3543"/>
                  </a:lnTo>
                  <a:lnTo>
                    <a:pt x="326771" y="0"/>
                  </a:lnTo>
                  <a:lnTo>
                    <a:pt x="871092" y="0"/>
                  </a:lnTo>
                  <a:lnTo>
                    <a:pt x="919380" y="3543"/>
                  </a:lnTo>
                  <a:lnTo>
                    <a:pt x="965467" y="13835"/>
                  </a:lnTo>
                  <a:lnTo>
                    <a:pt x="1008849" y="30371"/>
                  </a:lnTo>
                  <a:lnTo>
                    <a:pt x="1049021" y="52645"/>
                  </a:lnTo>
                  <a:lnTo>
                    <a:pt x="1085477" y="80152"/>
                  </a:lnTo>
                  <a:lnTo>
                    <a:pt x="1117711" y="112386"/>
                  </a:lnTo>
                  <a:lnTo>
                    <a:pt x="1145218" y="148842"/>
                  </a:lnTo>
                  <a:lnTo>
                    <a:pt x="1167492" y="189014"/>
                  </a:lnTo>
                  <a:lnTo>
                    <a:pt x="1184028" y="232396"/>
                  </a:lnTo>
                  <a:lnTo>
                    <a:pt x="1194320" y="278483"/>
                  </a:lnTo>
                  <a:lnTo>
                    <a:pt x="1197864" y="326771"/>
                  </a:lnTo>
                  <a:lnTo>
                    <a:pt x="1197864" y="1177416"/>
                  </a:lnTo>
                  <a:lnTo>
                    <a:pt x="1194320" y="1225704"/>
                  </a:lnTo>
                  <a:lnTo>
                    <a:pt x="1184028" y="1271791"/>
                  </a:lnTo>
                  <a:lnTo>
                    <a:pt x="1167492" y="1315173"/>
                  </a:lnTo>
                  <a:lnTo>
                    <a:pt x="1145218" y="1355345"/>
                  </a:lnTo>
                  <a:lnTo>
                    <a:pt x="1117711" y="1391801"/>
                  </a:lnTo>
                  <a:lnTo>
                    <a:pt x="1085477" y="1424035"/>
                  </a:lnTo>
                  <a:lnTo>
                    <a:pt x="1049021" y="1451542"/>
                  </a:lnTo>
                  <a:lnTo>
                    <a:pt x="1008849" y="1473816"/>
                  </a:lnTo>
                  <a:lnTo>
                    <a:pt x="965467" y="1490352"/>
                  </a:lnTo>
                  <a:lnTo>
                    <a:pt x="919380" y="1500644"/>
                  </a:lnTo>
                  <a:lnTo>
                    <a:pt x="871092" y="1504188"/>
                  </a:lnTo>
                  <a:lnTo>
                    <a:pt x="326771" y="1504188"/>
                  </a:lnTo>
                </a:path>
              </a:pathLst>
            </a:custGeom>
            <a:ln w="28955">
              <a:solidFill>
                <a:srgbClr val="6E94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0" name="object 69"/>
          <p:cNvSpPr txBox="1"/>
          <p:nvPr/>
        </p:nvSpPr>
        <p:spPr>
          <a:xfrm>
            <a:off x="5634317" y="7370165"/>
            <a:ext cx="93662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905" algn="ctr">
              <a:lnSpc>
                <a:spcPct val="100000"/>
              </a:lnSpc>
              <a:spcBef>
                <a:spcPts val="95"/>
              </a:spcBef>
            </a:pPr>
            <a:r>
              <a:rPr lang="it-IT" sz="1000" spc="-5" dirty="0" smtClean="0">
                <a:solidFill>
                  <a:srgbClr val="585858"/>
                </a:solidFill>
                <a:latin typeface="Microsoft Sans Serif"/>
                <a:cs typeface="Microsoft Sans Serif"/>
              </a:rPr>
              <a:t>ISCRIZIONI</a:t>
            </a:r>
            <a:endParaRPr sz="10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622</Words>
  <Application>Microsoft Office PowerPoint</Application>
  <PresentationFormat>A4 (21x29,7 cm)</PresentationFormat>
  <Paragraphs>68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 MT</vt:lpstr>
      <vt:lpstr>Calibri</vt:lpstr>
      <vt:lpstr>Microsoft Sans Serif</vt:lpstr>
      <vt:lpstr>Times New Roman</vt:lpstr>
      <vt:lpstr>Trebuchet MS</vt:lpstr>
      <vt:lpstr>Office Theme</vt:lpstr>
      <vt:lpstr>COMUNE di GERENZANO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CENTRO ESTIVO COMUNALE 2018 pre presentazione</dc:title>
  <dc:creator>Biblioteca</dc:creator>
  <cp:lastModifiedBy>Sociale01</cp:lastModifiedBy>
  <cp:revision>11</cp:revision>
  <cp:lastPrinted>2022-04-23T09:58:41Z</cp:lastPrinted>
  <dcterms:created xsi:type="dcterms:W3CDTF">2022-04-22T07:05:34Z</dcterms:created>
  <dcterms:modified xsi:type="dcterms:W3CDTF">2022-05-03T07:30:09Z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2021-04-30T00:00:00Z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2022-04-22T00:00:00Z</vt:filetime>
  </property>
</Properties>
</file>